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5" r:id="rId8"/>
    <p:sldId id="262"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itchFamily="34" charset="0"/>
        <a:ea typeface="+mn-ea"/>
        <a:cs typeface="Angsana New" pitchFamily="18" charset="-34"/>
      </a:defRPr>
    </a:lvl1pPr>
    <a:lvl2pPr marL="457200" algn="l" rtl="0" fontAlgn="base">
      <a:spcBef>
        <a:spcPct val="0"/>
      </a:spcBef>
      <a:spcAft>
        <a:spcPct val="0"/>
      </a:spcAft>
      <a:defRPr sz="2800" kern="1200">
        <a:solidFill>
          <a:schemeClr val="tx1"/>
        </a:solidFill>
        <a:latin typeface="Arial" pitchFamily="34" charset="0"/>
        <a:ea typeface="+mn-ea"/>
        <a:cs typeface="Angsana New" pitchFamily="18" charset="-34"/>
      </a:defRPr>
    </a:lvl2pPr>
    <a:lvl3pPr marL="914400" algn="l" rtl="0" fontAlgn="base">
      <a:spcBef>
        <a:spcPct val="0"/>
      </a:spcBef>
      <a:spcAft>
        <a:spcPct val="0"/>
      </a:spcAft>
      <a:defRPr sz="2800" kern="1200">
        <a:solidFill>
          <a:schemeClr val="tx1"/>
        </a:solidFill>
        <a:latin typeface="Arial" pitchFamily="34" charset="0"/>
        <a:ea typeface="+mn-ea"/>
        <a:cs typeface="Angsana New" pitchFamily="18" charset="-34"/>
      </a:defRPr>
    </a:lvl3pPr>
    <a:lvl4pPr marL="1371600" algn="l" rtl="0" fontAlgn="base">
      <a:spcBef>
        <a:spcPct val="0"/>
      </a:spcBef>
      <a:spcAft>
        <a:spcPct val="0"/>
      </a:spcAft>
      <a:defRPr sz="2800" kern="1200">
        <a:solidFill>
          <a:schemeClr val="tx1"/>
        </a:solidFill>
        <a:latin typeface="Arial" pitchFamily="34" charset="0"/>
        <a:ea typeface="+mn-ea"/>
        <a:cs typeface="Angsana New" pitchFamily="18" charset="-34"/>
      </a:defRPr>
    </a:lvl4pPr>
    <a:lvl5pPr marL="1828800" algn="l" rtl="0" fontAlgn="base">
      <a:spcBef>
        <a:spcPct val="0"/>
      </a:spcBef>
      <a:spcAft>
        <a:spcPct val="0"/>
      </a:spcAft>
      <a:defRPr sz="2800" kern="1200">
        <a:solidFill>
          <a:schemeClr val="tx1"/>
        </a:solidFill>
        <a:latin typeface="Arial" pitchFamily="34" charset="0"/>
        <a:ea typeface="+mn-ea"/>
        <a:cs typeface="Angsana New" pitchFamily="18" charset="-34"/>
      </a:defRPr>
    </a:lvl5pPr>
    <a:lvl6pPr marL="2286000" algn="l" defTabSz="914400" rtl="0" eaLnBrk="1" latinLnBrk="0" hangingPunct="1">
      <a:defRPr sz="2800" kern="1200">
        <a:solidFill>
          <a:schemeClr val="tx1"/>
        </a:solidFill>
        <a:latin typeface="Arial" pitchFamily="34" charset="0"/>
        <a:ea typeface="+mn-ea"/>
        <a:cs typeface="Angsana New" pitchFamily="18" charset="-34"/>
      </a:defRPr>
    </a:lvl6pPr>
    <a:lvl7pPr marL="2743200" algn="l" defTabSz="914400" rtl="0" eaLnBrk="1" latinLnBrk="0" hangingPunct="1">
      <a:defRPr sz="2800" kern="1200">
        <a:solidFill>
          <a:schemeClr val="tx1"/>
        </a:solidFill>
        <a:latin typeface="Arial" pitchFamily="34" charset="0"/>
        <a:ea typeface="+mn-ea"/>
        <a:cs typeface="Angsana New" pitchFamily="18" charset="-34"/>
      </a:defRPr>
    </a:lvl7pPr>
    <a:lvl8pPr marL="3200400" algn="l" defTabSz="914400" rtl="0" eaLnBrk="1" latinLnBrk="0" hangingPunct="1">
      <a:defRPr sz="2800" kern="1200">
        <a:solidFill>
          <a:schemeClr val="tx1"/>
        </a:solidFill>
        <a:latin typeface="Arial" pitchFamily="34" charset="0"/>
        <a:ea typeface="+mn-ea"/>
        <a:cs typeface="Angsana New" pitchFamily="18" charset="-34"/>
      </a:defRPr>
    </a:lvl8pPr>
    <a:lvl9pPr marL="3657600" algn="l" defTabSz="914400" rtl="0" eaLnBrk="1" latinLnBrk="0" hangingPunct="1">
      <a:defRPr sz="2800" kern="1200">
        <a:solidFill>
          <a:schemeClr val="tx1"/>
        </a:solidFill>
        <a:latin typeface="Arial"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47" autoAdjust="0"/>
  </p:normalViewPr>
  <p:slideViewPr>
    <p:cSldViewPr showGuides="1">
      <p:cViewPr>
        <p:scale>
          <a:sx n="90" d="100"/>
          <a:sy n="90" d="100"/>
        </p:scale>
        <p:origin x="144" y="15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29158CF-7947-43B7-8A1B-2B58421BA6B4}" type="datetimeFigureOut">
              <a:rPr lang="en-US"/>
              <a:pPr>
                <a:defRPr/>
              </a:pPr>
              <a:t>7/19/2012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FADDEB1-FB2E-4FC7-8D66-CE7ED8D592B3}" type="slidenum">
              <a:rPr lang="en-US"/>
              <a:pPr>
                <a:defRPr/>
              </a:pPr>
              <a:t>‹#›</a:t>
            </a:fld>
            <a:endParaRPr lang="en-US"/>
          </a:p>
        </p:txBody>
      </p:sp>
    </p:spTree>
    <p:extLst>
      <p:ext uri="{BB962C8B-B14F-4D97-AF65-F5344CB8AC3E}">
        <p14:creationId xmlns:p14="http://schemas.microsoft.com/office/powerpoint/2010/main" val="3201627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http://maps.google.com/maps/api/js?sensor=false</a:t>
            </a:r>
            <a:endParaRPr lang="th-TH" dirty="0"/>
          </a:p>
        </p:txBody>
      </p:sp>
      <p:sp>
        <p:nvSpPr>
          <p:cNvPr id="4" name="Slide Number Placeholder 3"/>
          <p:cNvSpPr>
            <a:spLocks noGrp="1"/>
          </p:cNvSpPr>
          <p:nvPr>
            <p:ph type="sldNum" sz="quarter" idx="10"/>
          </p:nvPr>
        </p:nvSpPr>
        <p:spPr/>
        <p:txBody>
          <a:bodyPr/>
          <a:lstStyle/>
          <a:p>
            <a:pPr>
              <a:defRPr/>
            </a:pPr>
            <a:fld id="{EFADDEB1-FB2E-4FC7-8D66-CE7ED8D592B3}" type="slidenum">
              <a:rPr lang="en-US" smtClean="0"/>
              <a:pPr>
                <a:defRPr/>
              </a:pPr>
              <a:t>3</a:t>
            </a:fld>
            <a:endParaRPr lang="en-US"/>
          </a:p>
        </p:txBody>
      </p:sp>
    </p:spTree>
    <p:extLst>
      <p:ext uri="{BB962C8B-B14F-4D97-AF65-F5344CB8AC3E}">
        <p14:creationId xmlns:p14="http://schemas.microsoft.com/office/powerpoint/2010/main" val="12747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var</a:t>
            </a:r>
            <a:r>
              <a:rPr lang="en-US" dirty="0" smtClean="0"/>
              <a:t> </a:t>
            </a:r>
            <a:r>
              <a:rPr lang="en-US" dirty="0" err="1" smtClean="0"/>
              <a:t>latlng</a:t>
            </a:r>
            <a:r>
              <a:rPr lang="en-US" dirty="0" smtClean="0"/>
              <a:t> = new </a:t>
            </a:r>
            <a:r>
              <a:rPr lang="en-US" dirty="0" err="1" smtClean="0"/>
              <a:t>google.maps.LatLng</a:t>
            </a:r>
            <a:r>
              <a:rPr lang="en-US" dirty="0" smtClean="0"/>
              <a:t>(13.745513,100.534644);</a:t>
            </a:r>
          </a:p>
          <a:p>
            <a:r>
              <a:rPr lang="en-US" dirty="0" err="1" smtClean="0"/>
              <a:t>var</a:t>
            </a:r>
            <a:r>
              <a:rPr lang="en-US" baseline="0" dirty="0" smtClean="0"/>
              <a:t> options = {</a:t>
            </a:r>
          </a:p>
          <a:p>
            <a:r>
              <a:rPr lang="en-US" baseline="0" dirty="0" smtClean="0"/>
              <a:t>	zoom: 15,</a:t>
            </a:r>
          </a:p>
          <a:p>
            <a:r>
              <a:rPr lang="en-US" baseline="0" dirty="0" smtClean="0"/>
              <a:t>	center: </a:t>
            </a:r>
            <a:r>
              <a:rPr lang="en-US" baseline="0" dirty="0" err="1" smtClean="0"/>
              <a:t>latlng</a:t>
            </a:r>
            <a:r>
              <a:rPr lang="en-US" baseline="0" dirty="0" smtClean="0"/>
              <a:t>,</a:t>
            </a:r>
          </a:p>
          <a:p>
            <a:r>
              <a:rPr lang="en-US" baseline="0" dirty="0" smtClean="0"/>
              <a:t>	</a:t>
            </a:r>
            <a:r>
              <a:rPr lang="en-US" baseline="0" dirty="0" err="1" smtClean="0"/>
              <a:t>mapTypeId</a:t>
            </a:r>
            <a:r>
              <a:rPr lang="en-US" baseline="0" dirty="0" smtClean="0"/>
              <a:t>: </a:t>
            </a:r>
            <a:r>
              <a:rPr lang="en-US" baseline="0" dirty="0" err="1" smtClean="0"/>
              <a:t>google.maps.MapTypeId.ROADMAP</a:t>
            </a:r>
            <a:endParaRPr lang="en-US" baseline="0" dirty="0" smtClean="0"/>
          </a:p>
          <a:p>
            <a:r>
              <a:rPr lang="en-US" baseline="0" dirty="0" smtClean="0"/>
              <a:t>};</a:t>
            </a:r>
          </a:p>
          <a:p>
            <a:endParaRPr lang="en-US" baseline="0" dirty="0" smtClean="0"/>
          </a:p>
          <a:p>
            <a:r>
              <a:rPr lang="en-US" baseline="0" dirty="0" err="1" smtClean="0"/>
              <a:t>var</a:t>
            </a:r>
            <a:r>
              <a:rPr lang="en-US" baseline="0" dirty="0" smtClean="0"/>
              <a:t> map = new </a:t>
            </a:r>
            <a:r>
              <a:rPr lang="en-US" baseline="0" dirty="0" err="1" smtClean="0"/>
              <a:t>google.maps.Map</a:t>
            </a:r>
            <a:r>
              <a:rPr lang="en-US" baseline="0" dirty="0" smtClean="0"/>
              <a:t>($(“#</a:t>
            </a:r>
            <a:r>
              <a:rPr lang="en-US" baseline="0" dirty="0" err="1" smtClean="0"/>
              <a:t>map_canvas</a:t>
            </a:r>
            <a:r>
              <a:rPr lang="en-US" baseline="0" dirty="0" smtClean="0"/>
              <a:t>”),options);</a:t>
            </a:r>
            <a:endParaRPr lang="th-TH" dirty="0"/>
          </a:p>
        </p:txBody>
      </p:sp>
      <p:sp>
        <p:nvSpPr>
          <p:cNvPr id="4" name="Slide Number Placeholder 3"/>
          <p:cNvSpPr>
            <a:spLocks noGrp="1"/>
          </p:cNvSpPr>
          <p:nvPr>
            <p:ph type="sldNum" sz="quarter" idx="10"/>
          </p:nvPr>
        </p:nvSpPr>
        <p:spPr/>
        <p:txBody>
          <a:bodyPr/>
          <a:lstStyle/>
          <a:p>
            <a:pPr>
              <a:defRPr/>
            </a:pPr>
            <a:fld id="{EFADDEB1-FB2E-4FC7-8D66-CE7ED8D592B3}" type="slidenum">
              <a:rPr lang="en-US" smtClean="0"/>
              <a:pPr>
                <a:defRPr/>
              </a:pPr>
              <a:t>4</a:t>
            </a:fld>
            <a:endParaRPr lang="en-US"/>
          </a:p>
        </p:txBody>
      </p:sp>
    </p:spTree>
    <p:extLst>
      <p:ext uri="{BB962C8B-B14F-4D97-AF65-F5344CB8AC3E}">
        <p14:creationId xmlns:p14="http://schemas.microsoft.com/office/powerpoint/2010/main" val="328229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var</a:t>
            </a:r>
            <a:r>
              <a:rPr lang="en-US" dirty="0" smtClean="0"/>
              <a:t> marker = new </a:t>
            </a:r>
            <a:r>
              <a:rPr lang="en-US" dirty="0" err="1" smtClean="0"/>
              <a:t>google.maps.Marker</a:t>
            </a:r>
            <a:r>
              <a:rPr lang="en-US" dirty="0" smtClean="0"/>
              <a:t>({</a:t>
            </a:r>
          </a:p>
          <a:p>
            <a:r>
              <a:rPr lang="en-US" baseline="0" dirty="0" smtClean="0"/>
              <a:t>   position: </a:t>
            </a:r>
            <a:r>
              <a:rPr lang="en-US" baseline="0" dirty="0" err="1" smtClean="0"/>
              <a:t>latlng</a:t>
            </a:r>
            <a:r>
              <a:rPr lang="en-US" baseline="0" dirty="0" smtClean="0"/>
              <a:t>, </a:t>
            </a:r>
            <a:r>
              <a:rPr lang="en-US" baseline="0" dirty="0" err="1" smtClean="0"/>
              <a:t>map:map</a:t>
            </a:r>
            <a:r>
              <a:rPr lang="en-US" baseline="0" dirty="0" smtClean="0"/>
              <a:t>, title: “Head Office”</a:t>
            </a:r>
            <a:endParaRPr lang="en-US" dirty="0" smtClean="0"/>
          </a:p>
          <a:p>
            <a:r>
              <a:rPr lang="en-US" dirty="0" smtClean="0"/>
              <a:t>});</a:t>
            </a:r>
          </a:p>
          <a:p>
            <a:endParaRPr lang="en-US" dirty="0" smtClean="0"/>
          </a:p>
          <a:p>
            <a:r>
              <a:rPr lang="en-US" dirty="0" err="1" smtClean="0"/>
              <a:t>var</a:t>
            </a:r>
            <a:r>
              <a:rPr lang="en-US" dirty="0" smtClean="0"/>
              <a:t> </a:t>
            </a:r>
            <a:r>
              <a:rPr lang="en-US" dirty="0" err="1" smtClean="0"/>
              <a:t>infowindow</a:t>
            </a:r>
            <a:r>
              <a:rPr lang="en-US" dirty="0" smtClean="0"/>
              <a:t> = new </a:t>
            </a:r>
            <a:r>
              <a:rPr lang="en-US" dirty="0" err="1" smtClean="0"/>
              <a:t>google.maps.InfoWindow</a:t>
            </a:r>
            <a:r>
              <a:rPr lang="en-US" dirty="0" smtClean="0"/>
              <a:t>({</a:t>
            </a:r>
          </a:p>
          <a:p>
            <a:r>
              <a:rPr lang="en-US" baseline="0" dirty="0" smtClean="0"/>
              <a:t>   content: “&lt;p&gt;Head Office&lt;/p&gt;”;</a:t>
            </a:r>
            <a:endParaRPr lang="en-US" dirty="0" smtClean="0"/>
          </a:p>
          <a:p>
            <a:r>
              <a:rPr lang="en-US" dirty="0" smtClean="0"/>
              <a:t>});</a:t>
            </a:r>
          </a:p>
          <a:p>
            <a:endParaRPr lang="en-US" dirty="0" smtClean="0"/>
          </a:p>
          <a:p>
            <a:r>
              <a:rPr lang="en-US" dirty="0" err="1" smtClean="0"/>
              <a:t>google.maps.event.addListener</a:t>
            </a:r>
            <a:r>
              <a:rPr lang="en-US" dirty="0" smtClean="0"/>
              <a:t>(marker,</a:t>
            </a:r>
            <a:r>
              <a:rPr lang="en-US" baseline="0" dirty="0" smtClean="0"/>
              <a:t> “</a:t>
            </a:r>
            <a:r>
              <a:rPr lang="en-US" baseline="0" dirty="0" err="1" smtClean="0"/>
              <a:t>click”,function</a:t>
            </a:r>
            <a:r>
              <a:rPr lang="en-US" baseline="0" dirty="0" smtClean="0"/>
              <a:t>(){</a:t>
            </a:r>
          </a:p>
          <a:p>
            <a:r>
              <a:rPr lang="en-US" baseline="0" dirty="0" smtClean="0"/>
              <a:t>	</a:t>
            </a:r>
            <a:r>
              <a:rPr lang="en-US" baseline="0" dirty="0" err="1" smtClean="0"/>
              <a:t>infowindow.open</a:t>
            </a:r>
            <a:r>
              <a:rPr lang="en-US" baseline="0" dirty="0" smtClean="0"/>
              <a:t>(map, marker);</a:t>
            </a:r>
          </a:p>
          <a:p>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EFADDEB1-FB2E-4FC7-8D66-CE7ED8D592B3}" type="slidenum">
              <a:rPr lang="en-US" smtClean="0"/>
              <a:pPr>
                <a:defRPr/>
              </a:pPr>
              <a:t>6</a:t>
            </a:fld>
            <a:endParaRPr lang="en-US"/>
          </a:p>
        </p:txBody>
      </p:sp>
    </p:spTree>
    <p:extLst>
      <p:ext uri="{BB962C8B-B14F-4D97-AF65-F5344CB8AC3E}">
        <p14:creationId xmlns:p14="http://schemas.microsoft.com/office/powerpoint/2010/main" val="53616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cs typeface="Cordia New" pitchFamily="34" charset="-34"/>
              </a:rPr>
              <a:t>Naturally, depending on the method used to retrieve the user’s position, some data may not be available. For example, IP addresses cannot reference altitude, speed, or heading, but mobile phones with GPS radios can. The property stores null in the fields that are not available.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ngsana New" pitchFamily="18" charset="-34"/>
              </a:defRPr>
            </a:lvl1pPr>
            <a:lvl2pPr marL="742950" indent="-285750" eaLnBrk="0" hangingPunct="0">
              <a:defRPr sz="2800">
                <a:solidFill>
                  <a:schemeClr val="tx1"/>
                </a:solidFill>
                <a:latin typeface="Arial" pitchFamily="34" charset="0"/>
                <a:cs typeface="Angsana New" pitchFamily="18" charset="-34"/>
              </a:defRPr>
            </a:lvl2pPr>
            <a:lvl3pPr marL="1143000" indent="-228600" eaLnBrk="0" hangingPunct="0">
              <a:defRPr sz="2800">
                <a:solidFill>
                  <a:schemeClr val="tx1"/>
                </a:solidFill>
                <a:latin typeface="Arial" pitchFamily="34" charset="0"/>
                <a:cs typeface="Angsana New" pitchFamily="18" charset="-34"/>
              </a:defRPr>
            </a:lvl3pPr>
            <a:lvl4pPr marL="1600200" indent="-228600" eaLnBrk="0" hangingPunct="0">
              <a:defRPr sz="2800">
                <a:solidFill>
                  <a:schemeClr val="tx1"/>
                </a:solidFill>
                <a:latin typeface="Arial" pitchFamily="34" charset="0"/>
                <a:cs typeface="Angsana New" pitchFamily="18" charset="-34"/>
              </a:defRPr>
            </a:lvl4pPr>
            <a:lvl5pPr marL="2057400" indent="-228600" eaLnBrk="0" hangingPunct="0">
              <a:defRPr sz="2800">
                <a:solidFill>
                  <a:schemeClr val="tx1"/>
                </a:solidFill>
                <a:latin typeface="Arial" pitchFamily="34" charset="0"/>
                <a:cs typeface="Angsana New" pitchFamily="18" charset="-34"/>
              </a:defRPr>
            </a:lvl5pPr>
            <a:lvl6pPr marL="2514600" indent="-228600" eaLnBrk="0" fontAlgn="base" hangingPunct="0">
              <a:spcBef>
                <a:spcPct val="0"/>
              </a:spcBef>
              <a:spcAft>
                <a:spcPct val="0"/>
              </a:spcAft>
              <a:defRPr sz="2800">
                <a:solidFill>
                  <a:schemeClr val="tx1"/>
                </a:solidFill>
                <a:latin typeface="Arial" pitchFamily="34" charset="0"/>
                <a:cs typeface="Angsana New" pitchFamily="18" charset="-34"/>
              </a:defRPr>
            </a:lvl6pPr>
            <a:lvl7pPr marL="2971800" indent="-228600" eaLnBrk="0" fontAlgn="base" hangingPunct="0">
              <a:spcBef>
                <a:spcPct val="0"/>
              </a:spcBef>
              <a:spcAft>
                <a:spcPct val="0"/>
              </a:spcAft>
              <a:defRPr sz="2800">
                <a:solidFill>
                  <a:schemeClr val="tx1"/>
                </a:solidFill>
                <a:latin typeface="Arial" pitchFamily="34" charset="0"/>
                <a:cs typeface="Angsana New" pitchFamily="18" charset="-34"/>
              </a:defRPr>
            </a:lvl7pPr>
            <a:lvl8pPr marL="3429000" indent="-228600" eaLnBrk="0" fontAlgn="base" hangingPunct="0">
              <a:spcBef>
                <a:spcPct val="0"/>
              </a:spcBef>
              <a:spcAft>
                <a:spcPct val="0"/>
              </a:spcAft>
              <a:defRPr sz="2800">
                <a:solidFill>
                  <a:schemeClr val="tx1"/>
                </a:solidFill>
                <a:latin typeface="Arial" pitchFamily="34" charset="0"/>
                <a:cs typeface="Angsana New" pitchFamily="18" charset="-34"/>
              </a:defRPr>
            </a:lvl8pPr>
            <a:lvl9pPr marL="3886200" indent="-228600" eaLnBrk="0" fontAlgn="base" hangingPunct="0">
              <a:spcBef>
                <a:spcPct val="0"/>
              </a:spcBef>
              <a:spcAft>
                <a:spcPct val="0"/>
              </a:spcAft>
              <a:defRPr sz="2800">
                <a:solidFill>
                  <a:schemeClr val="tx1"/>
                </a:solidFill>
                <a:latin typeface="Arial" pitchFamily="34" charset="0"/>
                <a:cs typeface="Angsana New" pitchFamily="18" charset="-34"/>
              </a:defRPr>
            </a:lvl9pPr>
          </a:lstStyle>
          <a:p>
            <a:pPr eaLnBrk="1" hangingPunct="1"/>
            <a:fld id="{6E8AE39F-8A8B-4A4F-92B1-CF99476DB5C5}" type="slidenum">
              <a:rPr lang="en-US" sz="1200" smtClean="0"/>
              <a:pPr eaLnBrk="1" hangingPunct="1"/>
              <a:t>14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err="1" smtClean="0"/>
              <a:t>geo_position_js.init</a:t>
            </a:r>
            <a:r>
              <a:rPr lang="en-US" dirty="0" smtClean="0"/>
              <a:t>()){</a:t>
            </a:r>
          </a:p>
          <a:p>
            <a:r>
              <a:rPr lang="en-US" baseline="0" dirty="0" smtClean="0"/>
              <a:t>   </a:t>
            </a:r>
            <a:r>
              <a:rPr lang="en-US" baseline="0" dirty="0" err="1" smtClean="0"/>
              <a:t>geo_position_js.getcurrentPosition</a:t>
            </a:r>
            <a:r>
              <a:rPr lang="en-US" baseline="0" dirty="0" smtClean="0"/>
              <a:t>( </a:t>
            </a:r>
            <a:r>
              <a:rPr lang="en-US" baseline="0" dirty="0" err="1" smtClean="0"/>
              <a:t>geo_success</a:t>
            </a:r>
            <a:r>
              <a:rPr lang="en-US" baseline="0" dirty="0" smtClean="0"/>
              <a:t>, </a:t>
            </a:r>
            <a:r>
              <a:rPr lang="en-US" baseline="0" dirty="0" err="1" smtClean="0"/>
              <a:t>geo_failure</a:t>
            </a:r>
            <a:r>
              <a:rPr lang="en-US" baseline="0" dirty="0" smtClean="0"/>
              <a:t>, {</a:t>
            </a:r>
            <a:r>
              <a:rPr lang="en-US" baseline="0" dirty="0" err="1" smtClean="0"/>
              <a:t>enableHighAccuracy</a:t>
            </a:r>
            <a:r>
              <a:rPr lang="en-US" baseline="0" dirty="0" smtClean="0"/>
              <a:t>: true});</a:t>
            </a:r>
          </a:p>
          <a:p>
            <a:endParaRPr lang="en-US" dirty="0" smtClean="0"/>
          </a:p>
          <a:p>
            <a:r>
              <a:rPr lang="en-US" dirty="0" smtClean="0"/>
              <a:t>}else{</a:t>
            </a:r>
          </a:p>
          <a:p>
            <a:r>
              <a:rPr lang="en-US" baseline="0" dirty="0" smtClean="0"/>
              <a:t>   alert(“Not Support”);</a:t>
            </a:r>
            <a:endParaRPr lang="en-US" dirty="0" smtClean="0"/>
          </a:p>
          <a:p>
            <a:r>
              <a:rPr lang="en-US" dirty="0" smtClean="0"/>
              <a:t>}</a:t>
            </a:r>
          </a:p>
          <a:p>
            <a:endParaRPr lang="en-US" dirty="0" smtClean="0"/>
          </a:p>
          <a:p>
            <a:r>
              <a:rPr lang="en-US" dirty="0" smtClean="0"/>
              <a:t>function </a:t>
            </a:r>
            <a:r>
              <a:rPr lang="en-US" dirty="0" err="1" smtClean="0"/>
              <a:t>geo_success</a:t>
            </a:r>
            <a:r>
              <a:rPr lang="en-US" dirty="0" smtClean="0"/>
              <a:t>(position){</a:t>
            </a:r>
          </a:p>
          <a:p>
            <a:endParaRPr lang="en-US" dirty="0" smtClean="0"/>
          </a:p>
          <a:p>
            <a:r>
              <a:rPr lang="en-US" dirty="0" smtClean="0"/>
              <a:t>}</a:t>
            </a:r>
          </a:p>
          <a:p>
            <a:r>
              <a:rPr lang="en-US" dirty="0" smtClean="0"/>
              <a:t>function </a:t>
            </a:r>
            <a:r>
              <a:rPr lang="en-US" dirty="0" err="1" smtClean="0"/>
              <a:t>geo_failure</a:t>
            </a:r>
            <a:r>
              <a:rPr lang="en-US" dirty="0" smtClean="0"/>
              <a:t>(position){</a:t>
            </a:r>
          </a:p>
          <a:p>
            <a:endParaRPr lang="en-US" dirty="0" smtClean="0"/>
          </a:p>
          <a:p>
            <a:r>
              <a:rPr lang="en-US" dirty="0" smtClean="0"/>
              <a:t>}</a:t>
            </a:r>
            <a:endParaRPr lang="en-US" dirty="0" smtClean="0"/>
          </a:p>
        </p:txBody>
      </p:sp>
      <p:sp>
        <p:nvSpPr>
          <p:cNvPr id="4" name="Slide Number Placeholder 3"/>
          <p:cNvSpPr>
            <a:spLocks noGrp="1"/>
          </p:cNvSpPr>
          <p:nvPr>
            <p:ph type="sldNum" sz="quarter" idx="10"/>
          </p:nvPr>
        </p:nvSpPr>
        <p:spPr/>
        <p:txBody>
          <a:bodyPr/>
          <a:lstStyle/>
          <a:p>
            <a:pPr>
              <a:defRPr/>
            </a:pPr>
            <a:fld id="{EFADDEB1-FB2E-4FC7-8D66-CE7ED8D592B3}" type="slidenum">
              <a:rPr lang="en-US" smtClean="0"/>
              <a:pPr>
                <a:defRPr/>
              </a:pPr>
              <a:t>17</a:t>
            </a:fld>
            <a:endParaRPr lang="en-US"/>
          </a:p>
        </p:txBody>
      </p:sp>
    </p:spTree>
    <p:extLst>
      <p:ext uri="{BB962C8B-B14F-4D97-AF65-F5344CB8AC3E}">
        <p14:creationId xmlns:p14="http://schemas.microsoft.com/office/powerpoint/2010/main" val="223427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err="1" smtClean="0"/>
              <a:t>geo_position_js.init</a:t>
            </a:r>
            <a:r>
              <a:rPr lang="en-US" dirty="0" smtClean="0"/>
              <a:t>()){</a:t>
            </a:r>
          </a:p>
          <a:p>
            <a:r>
              <a:rPr lang="en-US" baseline="0" dirty="0" smtClean="0"/>
              <a:t>   </a:t>
            </a:r>
            <a:r>
              <a:rPr lang="en-US" baseline="0" dirty="0" err="1" smtClean="0"/>
              <a:t>geo_position_js.getcurrentPosition</a:t>
            </a:r>
            <a:r>
              <a:rPr lang="en-US" baseline="0" dirty="0" smtClean="0"/>
              <a:t>( </a:t>
            </a:r>
            <a:r>
              <a:rPr lang="en-US" baseline="0" dirty="0" err="1" smtClean="0"/>
              <a:t>geo_success</a:t>
            </a:r>
            <a:r>
              <a:rPr lang="en-US" baseline="0" dirty="0" smtClean="0"/>
              <a:t>, </a:t>
            </a:r>
            <a:r>
              <a:rPr lang="en-US" baseline="0" dirty="0" err="1" smtClean="0"/>
              <a:t>geo_failure</a:t>
            </a:r>
            <a:r>
              <a:rPr lang="en-US" baseline="0" dirty="0" smtClean="0"/>
              <a:t>, {</a:t>
            </a:r>
            <a:r>
              <a:rPr lang="en-US" baseline="0" dirty="0" err="1" smtClean="0"/>
              <a:t>enableHighAccuracy</a:t>
            </a:r>
            <a:r>
              <a:rPr lang="en-US" baseline="0" dirty="0" smtClean="0"/>
              <a:t>: true});</a:t>
            </a:r>
          </a:p>
          <a:p>
            <a:endParaRPr lang="en-US" dirty="0" smtClean="0"/>
          </a:p>
          <a:p>
            <a:r>
              <a:rPr lang="en-US" dirty="0" smtClean="0"/>
              <a:t>}else{</a:t>
            </a:r>
          </a:p>
          <a:p>
            <a:r>
              <a:rPr lang="en-US" baseline="0" dirty="0" smtClean="0"/>
              <a:t>   alert(“Not Support”);</a:t>
            </a:r>
            <a:endParaRPr lang="en-US" dirty="0" smtClean="0"/>
          </a:p>
          <a:p>
            <a:r>
              <a:rPr lang="en-US" dirty="0" smtClean="0"/>
              <a:t>}</a:t>
            </a:r>
          </a:p>
          <a:p>
            <a:endParaRPr lang="en-US" dirty="0" smtClean="0"/>
          </a:p>
          <a:p>
            <a:r>
              <a:rPr lang="en-US" dirty="0" smtClean="0"/>
              <a:t>function </a:t>
            </a:r>
            <a:r>
              <a:rPr lang="en-US" dirty="0" err="1" smtClean="0"/>
              <a:t>geo_success</a:t>
            </a:r>
            <a:r>
              <a:rPr lang="en-US" dirty="0" smtClean="0"/>
              <a:t>(position){</a:t>
            </a:r>
          </a:p>
          <a:p>
            <a:r>
              <a:rPr lang="en-US" dirty="0" smtClean="0"/>
              <a:t>	</a:t>
            </a:r>
            <a:r>
              <a:rPr lang="en-US" dirty="0" err="1" smtClean="0"/>
              <a:t>var</a:t>
            </a:r>
            <a:r>
              <a:rPr lang="en-US" dirty="0" smtClean="0"/>
              <a:t> </a:t>
            </a:r>
            <a:r>
              <a:rPr lang="en-US" dirty="0" err="1" smtClean="0"/>
              <a:t>lat</a:t>
            </a:r>
            <a:r>
              <a:rPr lang="en-US" dirty="0" smtClean="0"/>
              <a:t> = </a:t>
            </a:r>
            <a:r>
              <a:rPr lang="en-US" dirty="0" err="1" smtClean="0"/>
              <a:t>position.coords.latitude</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dirty="0" err="1" smtClean="0"/>
              <a:t>var</a:t>
            </a:r>
            <a:r>
              <a:rPr lang="en-US" dirty="0" smtClean="0"/>
              <a:t> </a:t>
            </a:r>
            <a:r>
              <a:rPr lang="en-US" dirty="0" err="1" smtClean="0"/>
              <a:t>lng</a:t>
            </a:r>
            <a:r>
              <a:rPr lang="en-US" dirty="0" smtClean="0"/>
              <a:t> = </a:t>
            </a:r>
            <a:r>
              <a:rPr lang="en-US" dirty="0" err="1" smtClean="0"/>
              <a:t>position.coords.longtude</a:t>
            </a:r>
            <a:r>
              <a:rPr lang="en-US" dirty="0" smtClean="0"/>
              <a:t>;</a:t>
            </a:r>
          </a:p>
          <a:p>
            <a:r>
              <a:rPr lang="en-US" dirty="0" smtClean="0"/>
              <a:t>	$(“</a:t>
            </a:r>
            <a:r>
              <a:rPr lang="en-US" dirty="0" err="1" smtClean="0"/>
              <a:t>div#results</a:t>
            </a:r>
            <a:r>
              <a:rPr lang="en-US" dirty="0" smtClean="0"/>
              <a:t>”).html(</a:t>
            </a:r>
            <a:r>
              <a:rPr lang="en-US" dirty="0" err="1" smtClean="0"/>
              <a:t>lat</a:t>
            </a:r>
            <a:r>
              <a:rPr lang="en-US" dirty="0" smtClean="0"/>
              <a:t> + “, “ + </a:t>
            </a:r>
            <a:r>
              <a:rPr lang="en-US" dirty="0" err="1" smtClean="0"/>
              <a:t>lng</a:t>
            </a:r>
            <a:r>
              <a:rPr lang="en-US" dirty="0" smtClean="0"/>
              <a:t>);</a:t>
            </a:r>
          </a:p>
          <a:p>
            <a:r>
              <a:rPr lang="en-US" dirty="0" smtClean="0"/>
              <a:t>}</a:t>
            </a:r>
          </a:p>
          <a:p>
            <a:r>
              <a:rPr lang="en-US" dirty="0" smtClean="0"/>
              <a:t>function </a:t>
            </a:r>
            <a:r>
              <a:rPr lang="en-US" dirty="0" err="1" smtClean="0"/>
              <a:t>geo_failure</a:t>
            </a:r>
            <a:r>
              <a:rPr lang="en-US" dirty="0" smtClean="0"/>
              <a:t>(position){</a:t>
            </a:r>
          </a:p>
          <a:p>
            <a:r>
              <a:rPr lang="en-US" dirty="0" smtClean="0"/>
              <a:t>	$(“</a:t>
            </a:r>
            <a:r>
              <a:rPr lang="en-US" dirty="0" err="1" smtClean="0"/>
              <a:t>div#results</a:t>
            </a:r>
            <a:r>
              <a:rPr lang="en-US" dirty="0" smtClean="0"/>
              <a:t>”).html(“</a:t>
            </a:r>
            <a:r>
              <a:rPr lang="en-US" dirty="0" err="1" smtClean="0"/>
              <a:t>Errror</a:t>
            </a:r>
            <a:r>
              <a:rPr lang="en-US" dirty="0" smtClean="0"/>
              <a:t>:</a:t>
            </a:r>
            <a:r>
              <a:rPr lang="en-US" baseline="0" dirty="0" smtClean="0"/>
              <a:t> “ + </a:t>
            </a:r>
            <a:r>
              <a:rPr lang="en-US" baseline="0" dirty="0" err="1" smtClean="0"/>
              <a:t>error.message</a:t>
            </a:r>
            <a:r>
              <a:rPr lang="en-US" baseline="0" dirty="0" smtClean="0"/>
              <a:t> + “ (“ + </a:t>
            </a:r>
            <a:r>
              <a:rPr lang="en-US" baseline="0" dirty="0" err="1" smtClean="0"/>
              <a:t>error.code</a:t>
            </a:r>
            <a:r>
              <a:rPr lang="en-US" baseline="0" dirty="0" smtClean="0"/>
              <a:t> + “)”);</a:t>
            </a:r>
            <a:endParaRPr lang="en-US" dirty="0" smtClean="0"/>
          </a:p>
          <a:p>
            <a:r>
              <a:rPr lang="en-US" dirty="0" smtClean="0"/>
              <a:t>}</a:t>
            </a:r>
          </a:p>
          <a:p>
            <a:endParaRPr lang="th-TH" dirty="0"/>
          </a:p>
        </p:txBody>
      </p:sp>
      <p:sp>
        <p:nvSpPr>
          <p:cNvPr id="4" name="Slide Number Placeholder 3"/>
          <p:cNvSpPr>
            <a:spLocks noGrp="1"/>
          </p:cNvSpPr>
          <p:nvPr>
            <p:ph type="sldNum" sz="quarter" idx="10"/>
          </p:nvPr>
        </p:nvSpPr>
        <p:spPr/>
        <p:txBody>
          <a:bodyPr/>
          <a:lstStyle/>
          <a:p>
            <a:pPr>
              <a:defRPr/>
            </a:pPr>
            <a:fld id="{EFADDEB1-FB2E-4FC7-8D66-CE7ED8D592B3}" type="slidenum">
              <a:rPr lang="en-US" smtClean="0"/>
              <a:pPr>
                <a:defRPr/>
              </a:pPr>
              <a:t>18</a:t>
            </a:fld>
            <a:endParaRPr lang="en-US"/>
          </a:p>
        </p:txBody>
      </p:sp>
    </p:spTree>
    <p:extLst>
      <p:ext uri="{BB962C8B-B14F-4D97-AF65-F5344CB8AC3E}">
        <p14:creationId xmlns:p14="http://schemas.microsoft.com/office/powerpoint/2010/main" val="134964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EFADDEB1-FB2E-4FC7-8D66-CE7ED8D592B3}" type="slidenum">
              <a:rPr lang="en-US" smtClean="0"/>
              <a:pPr>
                <a:defRPr/>
              </a:pPr>
              <a:t>19</a:t>
            </a:fld>
            <a:endParaRPr lang="en-US"/>
          </a:p>
        </p:txBody>
      </p:sp>
    </p:spTree>
    <p:extLst>
      <p:ext uri="{BB962C8B-B14F-4D97-AF65-F5344CB8AC3E}">
        <p14:creationId xmlns:p14="http://schemas.microsoft.com/office/powerpoint/2010/main" val="360810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EFADDEB1-FB2E-4FC7-8D66-CE7ED8D592B3}" type="slidenum">
              <a:rPr lang="en-US" smtClean="0"/>
              <a:pPr>
                <a:defRPr/>
              </a:pPr>
              <a:t>20</a:t>
            </a:fld>
            <a:endParaRPr lang="en-US"/>
          </a:p>
        </p:txBody>
      </p:sp>
    </p:spTree>
    <p:extLst>
      <p:ext uri="{BB962C8B-B14F-4D97-AF65-F5344CB8AC3E}">
        <p14:creationId xmlns:p14="http://schemas.microsoft.com/office/powerpoint/2010/main" val="412761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pPr>
              <a:defRPr/>
            </a:pPr>
            <a:fld id="{EFADDEB1-FB2E-4FC7-8D66-CE7ED8D592B3}" type="slidenum">
              <a:rPr lang="en-US" smtClean="0"/>
              <a:pPr>
                <a:defRPr/>
              </a:pPr>
              <a:t>21</a:t>
            </a:fld>
            <a:endParaRPr lang="en-US"/>
          </a:p>
        </p:txBody>
      </p:sp>
    </p:spTree>
    <p:extLst>
      <p:ext uri="{BB962C8B-B14F-4D97-AF65-F5344CB8AC3E}">
        <p14:creationId xmlns:p14="http://schemas.microsoft.com/office/powerpoint/2010/main" val="2168104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10A8E7CD-C6F5-47F6-AEAC-726E00DBE4A4}" type="datetimeFigureOut">
              <a:rPr lang="th-TH"/>
              <a:pPr>
                <a:defRPr/>
              </a:pPr>
              <a:t>19/07/55</a:t>
            </a:fld>
            <a:endParaRPr lang="th-TH"/>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th-TH"/>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EFF5FF8-1857-4789-A94E-C9083345C800}" type="slidenum">
              <a:rPr lang="th-TH"/>
              <a:pPr>
                <a:defRPr/>
              </a:pPr>
              <a:t>‹#›</a:t>
            </a:fld>
            <a:endParaRPr lang="th-TH"/>
          </a:p>
        </p:txBody>
      </p:sp>
    </p:spTree>
    <p:extLst>
      <p:ext uri="{BB962C8B-B14F-4D97-AF65-F5344CB8AC3E}">
        <p14:creationId xmlns:p14="http://schemas.microsoft.com/office/powerpoint/2010/main" val="16883911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24D1F6B-9B03-494E-ACD5-B1A45E9821DC}" type="datetimeFigureOut">
              <a:rPr lang="th-TH"/>
              <a:pPr>
                <a:defRPr/>
              </a:pPr>
              <a:t>19/07/55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886690D4-462A-43A9-A7C3-F1EA1012535D}" type="slidenum">
              <a:rPr lang="th-TH"/>
              <a:pPr>
                <a:defRPr/>
              </a:pPr>
              <a:t>‹#›</a:t>
            </a:fld>
            <a:endParaRPr lang="th-TH"/>
          </a:p>
        </p:txBody>
      </p:sp>
    </p:spTree>
    <p:extLst>
      <p:ext uri="{BB962C8B-B14F-4D97-AF65-F5344CB8AC3E}">
        <p14:creationId xmlns:p14="http://schemas.microsoft.com/office/powerpoint/2010/main" val="426073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B437ED23-523F-4453-8267-BA3975FE5DDB}" type="datetimeFigureOut">
              <a:rPr lang="th-TH"/>
              <a:pPr>
                <a:defRPr/>
              </a:pPr>
              <a:t>19/07/55</a:t>
            </a:fld>
            <a:endParaRPr lang="th-TH"/>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th-TH"/>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13CB8AF-A54A-485B-914D-744353A194DD}" type="slidenum">
              <a:rPr lang="th-TH"/>
              <a:pPr>
                <a:defRPr/>
              </a:pPr>
              <a:t>‹#›</a:t>
            </a:fld>
            <a:endParaRPr lang="th-TH"/>
          </a:p>
        </p:txBody>
      </p:sp>
    </p:spTree>
    <p:extLst>
      <p:ext uri="{BB962C8B-B14F-4D97-AF65-F5344CB8AC3E}">
        <p14:creationId xmlns:p14="http://schemas.microsoft.com/office/powerpoint/2010/main" val="37461793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20212A67-5F40-4B38-9DB4-16E4B73A8087}" type="datetimeFigureOut">
              <a:rPr lang="th-TH"/>
              <a:pPr>
                <a:defRPr/>
              </a:pPr>
              <a:t>19/07/55</a:t>
            </a:fld>
            <a:endParaRPr lang="th-TH"/>
          </a:p>
        </p:txBody>
      </p:sp>
      <p:sp>
        <p:nvSpPr>
          <p:cNvPr id="5" name="Footer Placeholder 2"/>
          <p:cNvSpPr>
            <a:spLocks noGrp="1"/>
          </p:cNvSpPr>
          <p:nvPr>
            <p:ph type="ftr" sz="quarter" idx="11"/>
          </p:nvPr>
        </p:nvSpPr>
        <p:spPr/>
        <p:txBody>
          <a:bodyPr/>
          <a:lstStyle>
            <a:lvl1pPr>
              <a:defRPr/>
            </a:lvl1pPr>
          </a:lstStyle>
          <a:p>
            <a:pPr>
              <a:defRPr/>
            </a:pPr>
            <a:endParaRPr lang="th-TH"/>
          </a:p>
        </p:txBody>
      </p:sp>
      <p:sp>
        <p:nvSpPr>
          <p:cNvPr id="6" name="Slide Number Placeholder 22"/>
          <p:cNvSpPr>
            <a:spLocks noGrp="1"/>
          </p:cNvSpPr>
          <p:nvPr>
            <p:ph type="sldNum" sz="quarter" idx="12"/>
          </p:nvPr>
        </p:nvSpPr>
        <p:spPr/>
        <p:txBody>
          <a:bodyPr/>
          <a:lstStyle>
            <a:lvl1pPr>
              <a:defRPr/>
            </a:lvl1pPr>
          </a:lstStyle>
          <a:p>
            <a:pPr>
              <a:defRPr/>
            </a:pPr>
            <a:fld id="{CD0A3D0D-5903-4735-BA73-1C1569FD1591}" type="slidenum">
              <a:rPr lang="th-TH"/>
              <a:pPr>
                <a:defRPr/>
              </a:pPr>
              <a:t>‹#›</a:t>
            </a:fld>
            <a:endParaRPr lang="th-TH"/>
          </a:p>
        </p:txBody>
      </p:sp>
    </p:spTree>
    <p:extLst>
      <p:ext uri="{BB962C8B-B14F-4D97-AF65-F5344CB8AC3E}">
        <p14:creationId xmlns:p14="http://schemas.microsoft.com/office/powerpoint/2010/main" val="366413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5CA08E71-DDF7-4226-9FFF-D467AE2E8C15}" type="datetimeFigureOut">
              <a:rPr lang="th-TH"/>
              <a:pPr>
                <a:defRPr/>
              </a:pPr>
              <a:t>19/07/55</a:t>
            </a:fld>
            <a:endParaRPr lang="th-TH"/>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F71A1996-2290-4042-A468-244DD45D95A3}" type="slidenum">
              <a:rPr lang="th-TH"/>
              <a:pPr>
                <a:defRPr/>
              </a:pPr>
              <a:t>‹#›</a:t>
            </a:fld>
            <a:endParaRPr lang="th-TH"/>
          </a:p>
        </p:txBody>
      </p:sp>
      <p:sp>
        <p:nvSpPr>
          <p:cNvPr id="9" name="Footer Placeholder 13"/>
          <p:cNvSpPr>
            <a:spLocks noGrp="1"/>
          </p:cNvSpPr>
          <p:nvPr>
            <p:ph type="ftr" sz="quarter" idx="12"/>
          </p:nvPr>
        </p:nvSpPr>
        <p:spPr/>
        <p:txBody>
          <a:bodyPr/>
          <a:lstStyle>
            <a:lvl1pPr>
              <a:defRPr/>
            </a:lvl1pPr>
          </a:lstStyle>
          <a:p>
            <a:pPr>
              <a:defRPr/>
            </a:pPr>
            <a:endParaRPr lang="th-TH"/>
          </a:p>
        </p:txBody>
      </p:sp>
    </p:spTree>
    <p:extLst>
      <p:ext uri="{BB962C8B-B14F-4D97-AF65-F5344CB8AC3E}">
        <p14:creationId xmlns:p14="http://schemas.microsoft.com/office/powerpoint/2010/main" val="14273189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1B5BD196-1B42-4EFA-964C-E7B0857D8287}" type="datetimeFigureOut">
              <a:rPr lang="th-TH"/>
              <a:pPr>
                <a:defRPr/>
              </a:pPr>
              <a:t>19/07/55</a:t>
            </a:fld>
            <a:endParaRPr lang="th-TH"/>
          </a:p>
        </p:txBody>
      </p:sp>
      <p:sp>
        <p:nvSpPr>
          <p:cNvPr id="6" name="Slide Number Placeholder 9"/>
          <p:cNvSpPr>
            <a:spLocks noGrp="1"/>
          </p:cNvSpPr>
          <p:nvPr>
            <p:ph type="sldNum" sz="quarter" idx="11"/>
          </p:nvPr>
        </p:nvSpPr>
        <p:spPr/>
        <p:txBody>
          <a:bodyPr rtlCol="0"/>
          <a:lstStyle>
            <a:lvl1pPr>
              <a:defRPr/>
            </a:lvl1pPr>
          </a:lstStyle>
          <a:p>
            <a:pPr>
              <a:defRPr/>
            </a:pPr>
            <a:fld id="{B2A90D73-1113-41BA-AF6A-5BBDE7EC6FA1}" type="slidenum">
              <a:rPr lang="th-TH"/>
              <a:pPr>
                <a:defRPr/>
              </a:pPr>
              <a:t>‹#›</a:t>
            </a:fld>
            <a:endParaRPr lang="th-TH"/>
          </a:p>
        </p:txBody>
      </p:sp>
      <p:sp>
        <p:nvSpPr>
          <p:cNvPr id="7" name="Footer Placeholder 11"/>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289025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0AB4EFA1-4A1D-4A9E-B980-C41A5B674437}" type="datetimeFigureOut">
              <a:rPr lang="th-TH"/>
              <a:pPr>
                <a:defRPr/>
              </a:pPr>
              <a:t>19/07/55</a:t>
            </a:fld>
            <a:endParaRPr lang="th-TH"/>
          </a:p>
        </p:txBody>
      </p:sp>
      <p:sp>
        <p:nvSpPr>
          <p:cNvPr id="8" name="Slide Number Placeholder 11"/>
          <p:cNvSpPr>
            <a:spLocks noGrp="1"/>
          </p:cNvSpPr>
          <p:nvPr>
            <p:ph type="sldNum" sz="quarter" idx="11"/>
          </p:nvPr>
        </p:nvSpPr>
        <p:spPr/>
        <p:txBody>
          <a:bodyPr rtlCol="0"/>
          <a:lstStyle>
            <a:lvl1pPr>
              <a:defRPr/>
            </a:lvl1pPr>
          </a:lstStyle>
          <a:p>
            <a:pPr>
              <a:defRPr/>
            </a:pPr>
            <a:fld id="{038108CA-2573-473D-8BDF-75DB0F972C7D}" type="slidenum">
              <a:rPr lang="th-TH"/>
              <a:pPr>
                <a:defRPr/>
              </a:pPr>
              <a:t>‹#›</a:t>
            </a:fld>
            <a:endParaRPr lang="th-TH"/>
          </a:p>
        </p:txBody>
      </p:sp>
      <p:sp>
        <p:nvSpPr>
          <p:cNvPr id="9" name="Footer Placeholder 13"/>
          <p:cNvSpPr>
            <a:spLocks noGrp="1"/>
          </p:cNvSpPr>
          <p:nvPr>
            <p:ph type="ftr" sz="quarter" idx="12"/>
          </p:nvPr>
        </p:nvSpPr>
        <p:spPr/>
        <p:txBody>
          <a:bodyPr rtlCol="0"/>
          <a:lstStyle>
            <a:lvl1pPr>
              <a:defRPr/>
            </a:lvl1pPr>
          </a:lstStyle>
          <a:p>
            <a:pPr>
              <a:defRPr/>
            </a:pPr>
            <a:endParaRPr lang="th-TH"/>
          </a:p>
        </p:txBody>
      </p:sp>
    </p:spTree>
    <p:extLst>
      <p:ext uri="{BB962C8B-B14F-4D97-AF65-F5344CB8AC3E}">
        <p14:creationId xmlns:p14="http://schemas.microsoft.com/office/powerpoint/2010/main" val="344972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C1203BA-DDA3-4395-9C5D-211D2B228197}" type="datetimeFigureOut">
              <a:rPr lang="th-TH"/>
              <a:pPr>
                <a:defRPr/>
              </a:pPr>
              <a:t>19/07/55</a:t>
            </a:fld>
            <a:endParaRPr lang="th-TH"/>
          </a:p>
        </p:txBody>
      </p:sp>
      <p:sp>
        <p:nvSpPr>
          <p:cNvPr id="4" name="Footer Placeholder 2"/>
          <p:cNvSpPr>
            <a:spLocks noGrp="1"/>
          </p:cNvSpPr>
          <p:nvPr>
            <p:ph type="ftr" sz="quarter" idx="11"/>
          </p:nvPr>
        </p:nvSpPr>
        <p:spPr/>
        <p:txBody>
          <a:bodyPr/>
          <a:lstStyle>
            <a:lvl1pPr>
              <a:defRPr/>
            </a:lvl1pPr>
          </a:lstStyle>
          <a:p>
            <a:pPr>
              <a:defRPr/>
            </a:pPr>
            <a:endParaRPr lang="th-TH"/>
          </a:p>
        </p:txBody>
      </p:sp>
      <p:sp>
        <p:nvSpPr>
          <p:cNvPr id="5" name="Slide Number Placeholder 22"/>
          <p:cNvSpPr>
            <a:spLocks noGrp="1"/>
          </p:cNvSpPr>
          <p:nvPr>
            <p:ph type="sldNum" sz="quarter" idx="12"/>
          </p:nvPr>
        </p:nvSpPr>
        <p:spPr/>
        <p:txBody>
          <a:bodyPr/>
          <a:lstStyle>
            <a:lvl1pPr>
              <a:defRPr/>
            </a:lvl1pPr>
          </a:lstStyle>
          <a:p>
            <a:pPr>
              <a:defRPr/>
            </a:pPr>
            <a:fld id="{A7DF085D-AA93-4C8F-95BA-DEA31EEC72D3}" type="slidenum">
              <a:rPr lang="th-TH"/>
              <a:pPr>
                <a:defRPr/>
              </a:pPr>
              <a:t>‹#›</a:t>
            </a:fld>
            <a:endParaRPr lang="th-TH"/>
          </a:p>
        </p:txBody>
      </p:sp>
    </p:spTree>
    <p:extLst>
      <p:ext uri="{BB962C8B-B14F-4D97-AF65-F5344CB8AC3E}">
        <p14:creationId xmlns:p14="http://schemas.microsoft.com/office/powerpoint/2010/main" val="8031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553DFE1-838D-4625-9D5A-5B1B4B140B60}" type="datetimeFigureOut">
              <a:rPr lang="th-TH"/>
              <a:pPr>
                <a:defRPr/>
              </a:pPr>
              <a:t>19/07/55</a:t>
            </a:fld>
            <a:endParaRPr lang="th-TH"/>
          </a:p>
        </p:txBody>
      </p:sp>
      <p:sp>
        <p:nvSpPr>
          <p:cNvPr id="3" name="Footer Placeholder 2"/>
          <p:cNvSpPr>
            <a:spLocks noGrp="1"/>
          </p:cNvSpPr>
          <p:nvPr>
            <p:ph type="ftr" sz="quarter" idx="11"/>
          </p:nvPr>
        </p:nvSpPr>
        <p:spPr/>
        <p:txBody>
          <a:bodyPr/>
          <a:lstStyle>
            <a:lvl1pPr>
              <a:defRPr/>
            </a:lvl1pPr>
          </a:lstStyle>
          <a:p>
            <a:pPr>
              <a:defRPr/>
            </a:pPr>
            <a:endParaRPr lang="th-TH"/>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0C5636F-9C71-4F96-85C3-D944D61B1293}" type="slidenum">
              <a:rPr lang="th-TH"/>
              <a:pPr>
                <a:defRPr/>
              </a:pPr>
              <a:t>‹#›</a:t>
            </a:fld>
            <a:endParaRPr lang="th-TH"/>
          </a:p>
        </p:txBody>
      </p:sp>
    </p:spTree>
    <p:extLst>
      <p:ext uri="{BB962C8B-B14F-4D97-AF65-F5344CB8AC3E}">
        <p14:creationId xmlns:p14="http://schemas.microsoft.com/office/powerpoint/2010/main" val="283463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03FE407-E632-4F10-9346-E3CB039F3D46}" type="datetimeFigureOut">
              <a:rPr lang="th-TH"/>
              <a:pPr>
                <a:defRPr/>
              </a:pPr>
              <a:t>19/07/55</a:t>
            </a:fld>
            <a:endParaRPr lang="th-TH"/>
          </a:p>
        </p:txBody>
      </p:sp>
      <p:sp>
        <p:nvSpPr>
          <p:cNvPr id="6" name="Footer Placeholder 2"/>
          <p:cNvSpPr>
            <a:spLocks noGrp="1"/>
          </p:cNvSpPr>
          <p:nvPr>
            <p:ph type="ftr" sz="quarter" idx="11"/>
          </p:nvPr>
        </p:nvSpPr>
        <p:spPr/>
        <p:txBody>
          <a:bodyPr/>
          <a:lstStyle>
            <a:lvl1pPr>
              <a:defRPr/>
            </a:lvl1pPr>
          </a:lstStyle>
          <a:p>
            <a:pPr>
              <a:defRPr/>
            </a:pPr>
            <a:endParaRPr lang="th-TH"/>
          </a:p>
        </p:txBody>
      </p:sp>
      <p:sp>
        <p:nvSpPr>
          <p:cNvPr id="7" name="Slide Number Placeholder 22"/>
          <p:cNvSpPr>
            <a:spLocks noGrp="1"/>
          </p:cNvSpPr>
          <p:nvPr>
            <p:ph type="sldNum" sz="quarter" idx="12"/>
          </p:nvPr>
        </p:nvSpPr>
        <p:spPr/>
        <p:txBody>
          <a:bodyPr/>
          <a:lstStyle>
            <a:lvl1pPr>
              <a:defRPr/>
            </a:lvl1pPr>
          </a:lstStyle>
          <a:p>
            <a:pPr>
              <a:defRPr/>
            </a:pPr>
            <a:fld id="{3C03DAAF-D6E2-402E-91C4-D8A41A582D37}" type="slidenum">
              <a:rPr lang="th-TH"/>
              <a:pPr>
                <a:defRPr/>
              </a:pPr>
              <a:t>‹#›</a:t>
            </a:fld>
            <a:endParaRPr lang="th-TH"/>
          </a:p>
        </p:txBody>
      </p:sp>
    </p:spTree>
    <p:extLst>
      <p:ext uri="{BB962C8B-B14F-4D97-AF65-F5344CB8AC3E}">
        <p14:creationId xmlns:p14="http://schemas.microsoft.com/office/powerpoint/2010/main" val="379019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52CB887E-A913-47FD-8CF7-C2CAD706301B}" type="datetimeFigureOut">
              <a:rPr lang="th-TH"/>
              <a:pPr>
                <a:defRPr/>
              </a:pPr>
              <a:t>19/07/55</a:t>
            </a:fld>
            <a:endParaRPr lang="th-TH"/>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EA623129-F50B-4782-BEE4-108A5F2D50FB}" type="slidenum">
              <a:rPr lang="th-TH"/>
              <a:pPr>
                <a:defRPr/>
              </a:pPr>
              <a:t>‹#›</a:t>
            </a:fld>
            <a:endParaRPr lang="th-TH"/>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th-TH"/>
          </a:p>
        </p:txBody>
      </p:sp>
    </p:spTree>
    <p:extLst>
      <p:ext uri="{BB962C8B-B14F-4D97-AF65-F5344CB8AC3E}">
        <p14:creationId xmlns:p14="http://schemas.microsoft.com/office/powerpoint/2010/main" val="197810783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E46EC1B6-8AD4-430B-96B7-ADDFD80738E4}" type="datetimeFigureOut">
              <a:rPr lang="th-TH"/>
              <a:pPr>
                <a:defRPr/>
              </a:pPr>
              <a:t>19/07/55</a:t>
            </a:fld>
            <a:endParaRPr lang="th-TH"/>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th-TH"/>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C4D5D36E-6C95-4513-955F-C4C6D17DF687}" type="slidenum">
              <a:rPr lang="th-TH"/>
              <a:pPr>
                <a:defRPr/>
              </a:pPr>
              <a:t>‹#›</a:t>
            </a:fld>
            <a:endParaRPr lang="th-TH"/>
          </a:p>
        </p:txBody>
      </p:sp>
    </p:spTree>
  </p:cSld>
  <p:clrMap bg1="lt1" tx1="dk1" bg2="lt2" tx2="dk2" accent1="accent1" accent2="accent2" accent3="accent3" accent4="accent4" accent5="accent5" accent6="accent6" hlink="hlink" folHlink="folHlink"/>
  <p:sldLayoutIdLst>
    <p:sldLayoutId id="2147484187" r:id="rId1"/>
    <p:sldLayoutId id="2147484183" r:id="rId2"/>
    <p:sldLayoutId id="2147484188" r:id="rId3"/>
    <p:sldLayoutId id="2147484189" r:id="rId4"/>
    <p:sldLayoutId id="2147484190" r:id="rId5"/>
    <p:sldLayoutId id="2147484184" r:id="rId6"/>
    <p:sldLayoutId id="2147484191" r:id="rId7"/>
    <p:sldLayoutId id="2147484185" r:id="rId8"/>
    <p:sldLayoutId id="2147484192" r:id="rId9"/>
    <p:sldLayoutId id="2147484186" r:id="rId10"/>
    <p:sldLayoutId id="2147484193"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cs typeface="FreesiaUPC" pitchFamily="34" charset="-34"/>
        </a:defRPr>
      </a:lvl2pPr>
      <a:lvl3pPr algn="l" rtl="0" eaLnBrk="0" fontAlgn="base" hangingPunct="0">
        <a:spcBef>
          <a:spcPct val="0"/>
        </a:spcBef>
        <a:spcAft>
          <a:spcPct val="0"/>
        </a:spcAft>
        <a:defRPr sz="4400">
          <a:solidFill>
            <a:schemeClr val="tx2"/>
          </a:solidFill>
          <a:latin typeface="Tw Cen MT" pitchFamily="34" charset="0"/>
          <a:cs typeface="FreesiaUPC" pitchFamily="34" charset="-34"/>
        </a:defRPr>
      </a:lvl3pPr>
      <a:lvl4pPr algn="l" rtl="0" eaLnBrk="0" fontAlgn="base" hangingPunct="0">
        <a:spcBef>
          <a:spcPct val="0"/>
        </a:spcBef>
        <a:spcAft>
          <a:spcPct val="0"/>
        </a:spcAft>
        <a:defRPr sz="4400">
          <a:solidFill>
            <a:schemeClr val="tx2"/>
          </a:solidFill>
          <a:latin typeface="Tw Cen MT" pitchFamily="34" charset="0"/>
          <a:cs typeface="FreesiaUPC" pitchFamily="34" charset="-34"/>
        </a:defRPr>
      </a:lvl4pPr>
      <a:lvl5pPr algn="l" rtl="0" eaLnBrk="0" fontAlgn="base" hangingPunct="0">
        <a:spcBef>
          <a:spcPct val="0"/>
        </a:spcBef>
        <a:spcAft>
          <a:spcPct val="0"/>
        </a:spcAft>
        <a:defRPr sz="4400">
          <a:solidFill>
            <a:schemeClr val="tx2"/>
          </a:solidFill>
          <a:latin typeface="Tw Cen MT" pitchFamily="34" charset="0"/>
          <a:cs typeface="FreesiaUPC" pitchFamily="34" charset="-34"/>
        </a:defRPr>
      </a:lvl5pPr>
      <a:lvl6pPr marL="457200" algn="l" rtl="0" fontAlgn="base">
        <a:spcBef>
          <a:spcPct val="0"/>
        </a:spcBef>
        <a:spcAft>
          <a:spcPct val="0"/>
        </a:spcAft>
        <a:defRPr sz="4400">
          <a:solidFill>
            <a:schemeClr val="tx2"/>
          </a:solidFill>
          <a:latin typeface="Tw Cen MT" pitchFamily="34" charset="0"/>
          <a:cs typeface="FreesiaUPC" pitchFamily="34" charset="-34"/>
        </a:defRPr>
      </a:lvl6pPr>
      <a:lvl7pPr marL="914400" algn="l" rtl="0" fontAlgn="base">
        <a:spcBef>
          <a:spcPct val="0"/>
        </a:spcBef>
        <a:spcAft>
          <a:spcPct val="0"/>
        </a:spcAft>
        <a:defRPr sz="4400">
          <a:solidFill>
            <a:schemeClr val="tx2"/>
          </a:solidFill>
          <a:latin typeface="Tw Cen MT" pitchFamily="34" charset="0"/>
          <a:cs typeface="FreesiaUPC" pitchFamily="34" charset="-34"/>
        </a:defRPr>
      </a:lvl7pPr>
      <a:lvl8pPr marL="1371600" algn="l" rtl="0" fontAlgn="base">
        <a:spcBef>
          <a:spcPct val="0"/>
        </a:spcBef>
        <a:spcAft>
          <a:spcPct val="0"/>
        </a:spcAft>
        <a:defRPr sz="4400">
          <a:solidFill>
            <a:schemeClr val="tx2"/>
          </a:solidFill>
          <a:latin typeface="Tw Cen MT" pitchFamily="34" charset="0"/>
          <a:cs typeface="FreesiaUPC" pitchFamily="34" charset="-34"/>
        </a:defRPr>
      </a:lvl8pPr>
      <a:lvl9pPr marL="1828800" algn="l" rtl="0" fontAlgn="base">
        <a:spcBef>
          <a:spcPct val="0"/>
        </a:spcBef>
        <a:spcAft>
          <a:spcPct val="0"/>
        </a:spcAft>
        <a:defRPr sz="4400">
          <a:solidFill>
            <a:schemeClr val="tx2"/>
          </a:solidFill>
          <a:latin typeface="Tw Cen MT" pitchFamily="34" charset="0"/>
          <a:cs typeface="FreesiaUPC" pitchFamily="34" charset="-34"/>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eo-location-javascript.googlecode.com/svn/trunk/js/geo.js" TargetMode="External"/><Relationship Id="rId2" Type="http://schemas.openxmlformats.org/officeDocument/2006/relationships/hyperlink" Target="http://code.google.com/apis/gears/gears_init.j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eaLnBrk="1" fontAlgn="auto" hangingPunct="1">
              <a:spcAft>
                <a:spcPts val="0"/>
              </a:spcAft>
              <a:defRPr/>
            </a:pPr>
            <a:r>
              <a:rPr lang="en-US" dirty="0" smtClean="0"/>
              <a:t>Introduction to HTML5</a:t>
            </a:r>
            <a:endParaRPr lang="th-TH" dirty="0"/>
          </a:p>
        </p:txBody>
      </p:sp>
      <p:sp>
        <p:nvSpPr>
          <p:cNvPr id="9219" name="Subtitle 2"/>
          <p:cNvSpPr>
            <a:spLocks noGrp="1"/>
          </p:cNvSpPr>
          <p:nvPr>
            <p:ph type="subTitle" idx="1"/>
          </p:nvPr>
        </p:nvSpPr>
        <p:spPr>
          <a:xfrm>
            <a:off x="2362200" y="6049963"/>
            <a:ext cx="6705600" cy="685800"/>
          </a:xfrm>
        </p:spPr>
        <p:txBody>
          <a:bodyPr/>
          <a:lstStyle/>
          <a:p>
            <a:pPr eaLnBrk="1" hangingPunct="1"/>
            <a:r>
              <a:rPr lang="en-US" smtClean="0">
                <a:cs typeface="FreesiaUPC" pitchFamily="34" charset="-34"/>
              </a:rPr>
              <a:t>Geolocation</a:t>
            </a:r>
          </a:p>
        </p:txBody>
      </p:sp>
      <p:pic>
        <p:nvPicPr>
          <p:cNvPr id="92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smtClean="0">
                <a:cs typeface="FreesiaUPC" pitchFamily="34" charset="-34"/>
              </a:rPr>
              <a:t>Prompting the User for Access</a:t>
            </a:r>
          </a:p>
        </p:txBody>
      </p:sp>
      <p:sp>
        <p:nvSpPr>
          <p:cNvPr id="1843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When the Geolocation API is initialized, a notification prompt is displayed to the user. </a:t>
            </a:r>
          </a:p>
          <a:p>
            <a:r>
              <a:rPr lang="en-US" smtClean="0">
                <a:cs typeface="FreesiaUPC" pitchFamily="34" charset="-34"/>
              </a:rPr>
              <a:t>Only when the user agrees to the request for location information will the browser grant it to the JavaScript program provided by the website.</a:t>
            </a:r>
          </a:p>
          <a:p>
            <a:r>
              <a:rPr lang="en-US" smtClean="0">
                <a:cs typeface="FreesiaUPC" pitchFamily="34" charset="-34"/>
              </a:rPr>
              <a:t>The user’s preference is then usually remembered for that website, so if you decline once, you should not be re-asked on that domain until you reset your privacy settings.</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r>
              <a:rPr lang="en-US" smtClean="0">
                <a:cs typeface="FreesiaUPC" pitchFamily="34" charset="-34"/>
              </a:rPr>
              <a:t>Disabling Geolocation</a:t>
            </a:r>
          </a:p>
        </p:txBody>
      </p:sp>
      <p:sp>
        <p:nvSpPr>
          <p:cNvPr id="1945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Geolocation can easily be disabled by the user at various levels, depending on the device. </a:t>
            </a:r>
          </a:p>
          <a:p>
            <a:r>
              <a:rPr lang="en-US" smtClean="0">
                <a:cs typeface="FreesiaUPC" pitchFamily="34" charset="-34"/>
              </a:rPr>
              <a:t>For example, iOS devices allow the user to disable geolocation on the entire device or only for specific applications. </a:t>
            </a:r>
          </a:p>
          <a:p>
            <a:r>
              <a:rPr lang="en-US" smtClean="0">
                <a:cs typeface="FreesiaUPC" pitchFamily="34" charset="-34"/>
              </a:rPr>
              <a:t>Many web browsers allow users to disable geolocation for all websites or only for specific websites.</a:t>
            </a:r>
          </a:p>
          <a:p>
            <a:r>
              <a:rPr lang="en-US" smtClean="0">
                <a:cs typeface="FreesiaUPC" pitchFamily="34" charset="-34"/>
              </a:rPr>
              <a:t>If you are having any problems using the Geolocation API on any device or you want to change your preference setting, verify in your operating system control panel and your web browser settings the state of geolocation support.</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US" smtClean="0">
                <a:cs typeface="FreesiaUPC" pitchFamily="34" charset="-34"/>
              </a:rPr>
              <a:t>Geolocation API</a:t>
            </a:r>
          </a:p>
        </p:txBody>
      </p:sp>
      <p:sp>
        <p:nvSpPr>
          <p:cNvPr id="2048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Geolocation API runs in three basic states: </a:t>
            </a:r>
          </a:p>
          <a:p>
            <a:pPr lvl="1"/>
            <a:endParaRPr lang="en-US" smtClean="0">
              <a:cs typeface="FreesiaUPC" pitchFamily="34" charset="-34"/>
            </a:endParaRPr>
          </a:p>
          <a:p>
            <a:pPr lvl="1"/>
            <a:r>
              <a:rPr lang="en-US" smtClean="0">
                <a:cs typeface="FreesiaUPC" pitchFamily="34" charset="-34"/>
              </a:rPr>
              <a:t>Requesting</a:t>
            </a:r>
          </a:p>
          <a:p>
            <a:pPr lvl="1"/>
            <a:endParaRPr lang="en-US" smtClean="0">
              <a:cs typeface="FreesiaUPC" pitchFamily="34" charset="-34"/>
            </a:endParaRPr>
          </a:p>
          <a:p>
            <a:pPr lvl="1"/>
            <a:r>
              <a:rPr lang="en-US" smtClean="0">
                <a:cs typeface="FreesiaUPC" pitchFamily="34" charset="-34"/>
              </a:rPr>
              <a:t>Displaying a successful request</a:t>
            </a:r>
          </a:p>
          <a:p>
            <a:pPr lvl="1"/>
            <a:endParaRPr lang="en-US" smtClean="0">
              <a:cs typeface="FreesiaUPC" pitchFamily="34" charset="-34"/>
            </a:endParaRPr>
          </a:p>
          <a:p>
            <a:pPr lvl="1"/>
            <a:r>
              <a:rPr lang="en-US" smtClean="0">
                <a:cs typeface="FreesiaUPC" pitchFamily="34" charset="-34"/>
              </a:rPr>
              <a:t>Displaying a failed request.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r>
              <a:rPr lang="en-US" smtClean="0">
                <a:cs typeface="FreesiaUPC" pitchFamily="34" charset="-34"/>
              </a:rPr>
              <a:t>Requesting Coordinates</a:t>
            </a:r>
          </a:p>
        </p:txBody>
      </p:sp>
      <p:sp>
        <p:nvSpPr>
          <p:cNvPr id="2150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When you are ready to request coordinates from the browser, launch the Geolocation API method getCurrentPosition():</a:t>
            </a:r>
          </a:p>
          <a:p>
            <a:endParaRPr lang="en-US" smtClean="0">
              <a:cs typeface="FreesiaUPC" pitchFamily="34" charset="-34"/>
            </a:endParaRPr>
          </a:p>
          <a:p>
            <a:r>
              <a:rPr lang="en-US" smtClean="0">
                <a:cs typeface="FreesiaUPC" pitchFamily="34" charset="-34"/>
              </a:rPr>
              <a:t>When the request attempt is completed, either the successHandler function or failureHandler function is executed.</a:t>
            </a:r>
          </a:p>
          <a:p>
            <a:r>
              <a:rPr lang="en-US" smtClean="0">
                <a:cs typeface="FreesiaUPC" pitchFamily="34" charset="-34"/>
              </a:rPr>
              <a:t>An optional optionMap can be used to specify additional configuration properties to fine-tune the specific request.</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0863" y="2590800"/>
            <a:ext cx="80660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nvGraphicFramePr>
        <p:xfrm>
          <a:off x="457200" y="4648200"/>
          <a:ext cx="8305800" cy="1752707"/>
        </p:xfrm>
        <a:graphic>
          <a:graphicData uri="http://schemas.openxmlformats.org/drawingml/2006/table">
            <a:tbl>
              <a:tblPr firstRow="1" bandRow="1">
                <a:tableStyleId>{5C22544A-7EE6-4342-B048-85BDC9FD1C3A}</a:tableStyleId>
              </a:tblPr>
              <a:tblGrid>
                <a:gridCol w="2177248"/>
                <a:gridCol w="6128552"/>
              </a:tblGrid>
              <a:tr h="370873">
                <a:tc>
                  <a:txBody>
                    <a:bodyPr/>
                    <a:lstStyle/>
                    <a:p>
                      <a:pPr algn="ctr"/>
                      <a:r>
                        <a:rPr lang="en-US" sz="1800" dirty="0" smtClean="0"/>
                        <a:t>Option</a:t>
                      </a:r>
                      <a:endParaRPr lang="en-US" sz="1800" dirty="0"/>
                    </a:p>
                  </a:txBody>
                  <a:tcPr marT="45724" marB="45724"/>
                </a:tc>
                <a:tc>
                  <a:txBody>
                    <a:bodyPr/>
                    <a:lstStyle/>
                    <a:p>
                      <a:pPr algn="ctr"/>
                      <a:r>
                        <a:rPr lang="en-US" sz="1800" dirty="0" smtClean="0"/>
                        <a:t>Description</a:t>
                      </a:r>
                      <a:endParaRPr lang="en-US" sz="1800" dirty="0"/>
                    </a:p>
                  </a:txBody>
                  <a:tcPr marT="45724" marB="45724"/>
                </a:tc>
              </a:tr>
              <a:tr h="639980">
                <a:tc>
                  <a:txBody>
                    <a:bodyPr/>
                    <a:lstStyle/>
                    <a:p>
                      <a:pPr algn="ctr"/>
                      <a:r>
                        <a:rPr lang="en-US" sz="1800" smtClean="0"/>
                        <a:t>enableHighAccuracy</a:t>
                      </a:r>
                      <a:endParaRPr lang="en-US" sz="1800"/>
                    </a:p>
                  </a:txBody>
                  <a:tcPr marT="45724" marB="45724"/>
                </a:tc>
                <a:tc>
                  <a:txBody>
                    <a:bodyPr/>
                    <a:lstStyle/>
                    <a:p>
                      <a:r>
                        <a:rPr lang="en-US" sz="1800" dirty="0" smtClean="0"/>
                        <a:t>A Boolean that means the application wants the highest accuracy available for the coordinate results. </a:t>
                      </a:r>
                      <a:endParaRPr lang="en-US" sz="1800" dirty="0"/>
                    </a:p>
                  </a:txBody>
                  <a:tcPr marT="45724" marB="45724"/>
                </a:tc>
              </a:tr>
              <a:tr h="370873">
                <a:tc>
                  <a:txBody>
                    <a:bodyPr/>
                    <a:lstStyle/>
                    <a:p>
                      <a:pPr algn="ctr"/>
                      <a:r>
                        <a:rPr lang="en-US" sz="1800" dirty="0" smtClean="0"/>
                        <a:t>timeout</a:t>
                      </a:r>
                      <a:endParaRPr lang="en-US" sz="1800" dirty="0"/>
                    </a:p>
                  </a:txBody>
                  <a:tcPr marT="45724" marB="45724"/>
                </a:tc>
                <a:tc>
                  <a:txBody>
                    <a:bodyPr/>
                    <a:lstStyle/>
                    <a:p>
                      <a:r>
                        <a:rPr lang="en-US" sz="1800" dirty="0" smtClean="0"/>
                        <a:t>An integer to adjust the timeout for a pending request to fail.</a:t>
                      </a:r>
                      <a:endParaRPr lang="en-US" sz="1800" dirty="0"/>
                    </a:p>
                  </a:txBody>
                  <a:tcPr marT="45724" marB="45724"/>
                </a:tc>
              </a:tr>
              <a:tr h="370873">
                <a:tc>
                  <a:txBody>
                    <a:bodyPr/>
                    <a:lstStyle/>
                    <a:p>
                      <a:pPr algn="ctr"/>
                      <a:r>
                        <a:rPr lang="en-US" sz="1800" dirty="0" err="1" smtClean="0"/>
                        <a:t>maximumAge</a:t>
                      </a:r>
                      <a:endParaRPr lang="en-US" sz="1800" dirty="0"/>
                    </a:p>
                  </a:txBody>
                  <a:tcPr marT="45724" marB="45724"/>
                </a:tc>
                <a:tc>
                  <a:txBody>
                    <a:bodyPr/>
                    <a:lstStyle/>
                    <a:p>
                      <a:r>
                        <a:rPr lang="en-US" sz="1800" dirty="0" smtClean="0"/>
                        <a:t>An integer</a:t>
                      </a:r>
                      <a:r>
                        <a:rPr lang="en-US" sz="1800" baseline="0" dirty="0" smtClean="0"/>
                        <a:t> indicating the age of the last-known cached position.</a:t>
                      </a:r>
                      <a:endParaRPr lang="en-US" sz="1800" dirty="0"/>
                    </a:p>
                  </a:txBody>
                  <a:tcPr marT="45724" marB="45724"/>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r>
              <a:rPr lang="en-US" smtClean="0">
                <a:cs typeface="FreesiaUPC" pitchFamily="34" charset="-34"/>
              </a:rPr>
              <a:t>Successful Request Callback</a:t>
            </a:r>
          </a:p>
        </p:txBody>
      </p:sp>
      <p:sp>
        <p:nvSpPr>
          <p:cNvPr id="22531" name="Content Placeholder 2"/>
          <p:cNvSpPr>
            <a:spLocks noGrp="1"/>
          </p:cNvSpPr>
          <p:nvPr>
            <p:ph sz="quarter" idx="1"/>
          </p:nvPr>
        </p:nvSpPr>
        <p:spPr>
          <a:xfrm>
            <a:off x="612775" y="1600200"/>
            <a:ext cx="8153400" cy="4495800"/>
          </a:xfrm>
        </p:spPr>
        <p:txBody>
          <a:bodyPr/>
          <a:lstStyle/>
          <a:p>
            <a:r>
              <a:rPr lang="en-US" dirty="0" smtClean="0">
                <a:cs typeface="FreesiaUPC" pitchFamily="34" charset="-34"/>
              </a:rPr>
              <a:t>If a position becomes available before the timeout, the browser executes the </a:t>
            </a:r>
            <a:r>
              <a:rPr lang="en-US" dirty="0" err="1" smtClean="0">
                <a:cs typeface="FreesiaUPC" pitchFamily="34" charset="-34"/>
              </a:rPr>
              <a:t>successHandler</a:t>
            </a:r>
            <a:r>
              <a:rPr lang="en-US" dirty="0" smtClean="0">
                <a:cs typeface="FreesiaUPC" pitchFamily="34" charset="-34"/>
              </a:rPr>
              <a:t> callback function and provides one argument, a position object. </a:t>
            </a:r>
          </a:p>
          <a:p>
            <a:r>
              <a:rPr lang="en-US" dirty="0" smtClean="0">
                <a:cs typeface="FreesiaUPC" pitchFamily="34" charset="-34"/>
              </a:rPr>
              <a:t>The object returned will contain the following properties:</a:t>
            </a:r>
          </a:p>
          <a:p>
            <a:pPr lvl="1"/>
            <a:r>
              <a:rPr lang="en-US" dirty="0" err="1" smtClean="0">
                <a:cs typeface="FreesiaUPC" pitchFamily="34" charset="-34"/>
              </a:rPr>
              <a:t>coords.latitude</a:t>
            </a:r>
            <a:r>
              <a:rPr lang="en-US" dirty="0" smtClean="0">
                <a:cs typeface="FreesiaUPC" pitchFamily="34" charset="-34"/>
              </a:rPr>
              <a:t> — The degrees latitude.</a:t>
            </a:r>
          </a:p>
          <a:p>
            <a:pPr lvl="1"/>
            <a:r>
              <a:rPr lang="en-US" dirty="0" err="1" smtClean="0">
                <a:cs typeface="FreesiaUPC" pitchFamily="34" charset="-34"/>
              </a:rPr>
              <a:t>coords.longitude</a:t>
            </a:r>
            <a:r>
              <a:rPr lang="en-US" dirty="0" smtClean="0">
                <a:cs typeface="FreesiaUPC" pitchFamily="34" charset="-34"/>
              </a:rPr>
              <a:t> — The degrees longitude.</a:t>
            </a:r>
          </a:p>
          <a:p>
            <a:pPr lvl="1"/>
            <a:r>
              <a:rPr lang="en-US" dirty="0" err="1" smtClean="0">
                <a:cs typeface="FreesiaUPC" pitchFamily="34" charset="-34"/>
              </a:rPr>
              <a:t>coords.accuracy</a:t>
            </a:r>
            <a:r>
              <a:rPr lang="en-US" dirty="0" smtClean="0">
                <a:cs typeface="FreesiaUPC" pitchFamily="34" charset="-34"/>
              </a:rPr>
              <a:t> — The number of meters accuracy to the coordinates returned.</a:t>
            </a:r>
          </a:p>
          <a:p>
            <a:pPr lvl="1"/>
            <a:r>
              <a:rPr lang="en-US" dirty="0" err="1" smtClean="0">
                <a:cs typeface="FreesiaUPC" pitchFamily="34" charset="-34"/>
              </a:rPr>
              <a:t>coords.altitude</a:t>
            </a:r>
            <a:r>
              <a:rPr lang="en-US" dirty="0" smtClean="0">
                <a:cs typeface="FreesiaUPC" pitchFamily="34" charset="-34"/>
              </a:rPr>
              <a:t> — The number of meters above the earth’s average surface level. (Available only on mobile phones with GPS)</a:t>
            </a:r>
          </a:p>
          <a:p>
            <a:pPr lvl="1"/>
            <a:r>
              <a:rPr lang="en-US" dirty="0" err="1" smtClean="0">
                <a:cs typeface="FreesiaUPC" pitchFamily="34" charset="-34"/>
              </a:rPr>
              <a:t>coords.altitudeAccuracy</a:t>
            </a:r>
            <a:r>
              <a:rPr lang="en-US" dirty="0" smtClean="0">
                <a:cs typeface="FreesiaUPC" pitchFamily="34" charset="-34"/>
              </a:rPr>
              <a:t> — The number of meters accuracy to the surface level altitude. (Available only on mobile phones with GPS)</a:t>
            </a:r>
          </a:p>
          <a:p>
            <a:pPr lvl="1"/>
            <a:r>
              <a:rPr lang="en-US" dirty="0" smtClean="0">
                <a:cs typeface="FreesiaUPC" pitchFamily="34" charset="-34"/>
              </a:rPr>
              <a:t>timestamp — A Date object timestamp.</a:t>
            </a:r>
          </a:p>
          <a:p>
            <a:endParaRPr lang="en-US" dirty="0"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r>
              <a:rPr lang="en-US" smtClean="0">
                <a:cs typeface="FreesiaUPC" pitchFamily="34" charset="-34"/>
              </a:rPr>
              <a:t>Failed Request Callback</a:t>
            </a:r>
          </a:p>
        </p:txBody>
      </p:sp>
      <p:sp>
        <p:nvSpPr>
          <p:cNvPr id="23555"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If a position cannot be discovered, the browser executes the failureHandler function with an error object as its argument.</a:t>
            </a:r>
          </a:p>
          <a:p>
            <a:r>
              <a:rPr lang="en-US" smtClean="0">
                <a:cs typeface="FreesiaUPC" pitchFamily="34" charset="-34"/>
              </a:rPr>
              <a:t>The object returned will contain the following properties:</a:t>
            </a:r>
          </a:p>
          <a:p>
            <a:pPr lvl="1"/>
            <a:r>
              <a:rPr lang="en-US" smtClean="0">
                <a:cs typeface="FreesiaUPC" pitchFamily="34" charset="-34"/>
              </a:rPr>
              <a:t>message — A plain-text message describing the error.</a:t>
            </a:r>
          </a:p>
          <a:p>
            <a:pPr lvl="1"/>
            <a:r>
              <a:rPr lang="en-US" smtClean="0">
                <a:cs typeface="FreesiaUPC" pitchFamily="34" charset="-34"/>
              </a:rPr>
              <a:t>code — The error code.</a:t>
            </a:r>
          </a:p>
          <a:p>
            <a:r>
              <a:rPr lang="en-US" smtClean="0">
                <a:cs typeface="FreesiaUPC" pitchFamily="34" charset="-34"/>
              </a:rPr>
              <a:t>The object may report that the Geolocation service is unavailable or that the request has timed out.</a:t>
            </a:r>
          </a:p>
          <a:p>
            <a:endParaRPr lang="en-US" smtClean="0">
              <a:cs typeface="FreesiaUPC" pitchFamily="34" charset="-34"/>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r>
              <a:rPr lang="en-US" smtClean="0">
                <a:cs typeface="FreesiaUPC" pitchFamily="34" charset="-34"/>
              </a:rPr>
              <a:t>Request the User’s Current Location</a:t>
            </a:r>
          </a:p>
        </p:txBody>
      </p:sp>
      <p:sp>
        <p:nvSpPr>
          <p:cNvPr id="2457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Download the libraries </a:t>
            </a:r>
            <a:r>
              <a:rPr lang="en-US" sz="2000" smtClean="0">
                <a:cs typeface="FreesiaUPC" pitchFamily="34" charset="-34"/>
                <a:hlinkClick r:id="rId2"/>
              </a:rPr>
              <a:t>http://code.google.com/apis/gears/gears_init.js</a:t>
            </a:r>
            <a:r>
              <a:rPr lang="en-US" sz="2000" smtClean="0">
                <a:cs typeface="FreesiaUPC" pitchFamily="34" charset="-34"/>
              </a:rPr>
              <a:t> </a:t>
            </a:r>
            <a:r>
              <a:rPr lang="en-US" smtClean="0">
                <a:cs typeface="FreesiaUPC" pitchFamily="34" charset="-34"/>
              </a:rPr>
              <a:t>and </a:t>
            </a:r>
            <a:r>
              <a:rPr lang="en-US" sz="2000" smtClean="0">
                <a:cs typeface="FreesiaUPC" pitchFamily="34" charset="-34"/>
                <a:hlinkClick r:id="rId3"/>
              </a:rPr>
              <a:t>http://geo-location-javascript.googlecode.com/svn/trunk/js/geo.js</a:t>
            </a:r>
            <a:r>
              <a:rPr lang="en-US" sz="2000" smtClean="0">
                <a:cs typeface="FreesiaUPC" pitchFamily="34" charset="-34"/>
              </a:rPr>
              <a:t> </a:t>
            </a:r>
            <a:r>
              <a:rPr lang="en-US" smtClean="0">
                <a:cs typeface="FreesiaUPC" pitchFamily="34" charset="-34"/>
              </a:rPr>
              <a:t>and save them into your website directory.</a:t>
            </a:r>
          </a:p>
        </p:txBody>
      </p:sp>
      <p:pic>
        <p:nvPicPr>
          <p:cNvPr id="2458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200400"/>
            <a:ext cx="3830638"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r>
              <a:rPr lang="en-US" smtClean="0">
                <a:cs typeface="FreesiaUPC" pitchFamily="34" charset="-34"/>
              </a:rPr>
              <a:t>Request the User’s Current Location</a:t>
            </a:r>
          </a:p>
        </p:txBody>
      </p:sp>
      <p:pic>
        <p:nvPicPr>
          <p:cNvPr id="25603"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2775" y="1755775"/>
            <a:ext cx="8153400" cy="4184650"/>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r>
              <a:rPr lang="en-US" smtClean="0">
                <a:cs typeface="FreesiaUPC" pitchFamily="34" charset="-34"/>
              </a:rPr>
              <a:t>Request the User’s Current Location</a:t>
            </a:r>
          </a:p>
        </p:txBody>
      </p:sp>
      <p:pic>
        <p:nvPicPr>
          <p:cNvPr id="26627"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25488" y="1752600"/>
            <a:ext cx="7927975" cy="4495800"/>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r>
              <a:rPr lang="en-US" smtClean="0">
                <a:cs typeface="FreesiaUPC" pitchFamily="34" charset="-34"/>
              </a:rPr>
              <a:t>Request the User’s Current Location</a:t>
            </a:r>
          </a:p>
        </p:txBody>
      </p:sp>
      <p:pic>
        <p:nvPicPr>
          <p:cNvPr id="27651"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46150" y="1649413"/>
            <a:ext cx="7207250" cy="4827587"/>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2775" y="228600"/>
            <a:ext cx="8153400" cy="990600"/>
          </a:xfrm>
        </p:spPr>
        <p:txBody>
          <a:bodyPr/>
          <a:lstStyle/>
          <a:p>
            <a:r>
              <a:rPr lang="en-US" sz="4000" smtClean="0">
                <a:cs typeface="FreesiaUPC" pitchFamily="34" charset="-34"/>
              </a:rPr>
              <a:t>Display a Specific Location with Google Maps</a:t>
            </a:r>
          </a:p>
        </p:txBody>
      </p:sp>
      <p:sp>
        <p:nvSpPr>
          <p:cNvPr id="10243"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You can use the Google Maps API to display a custom map on your own web page, zoomed and centered on latitude and longitude coordinates that you specify. </a:t>
            </a:r>
          </a:p>
          <a:p>
            <a:endParaRPr lang="en-US" smtClean="0">
              <a:cs typeface="FreesiaUPC" pitchFamily="34" charset="-34"/>
            </a:endParaRPr>
          </a:p>
          <a:p>
            <a:r>
              <a:rPr lang="en-US" smtClean="0">
                <a:cs typeface="FreesiaUPC" pitchFamily="34" charset="-34"/>
              </a:rPr>
              <a:t>By typing in your own coordinates, you do not need to use any GPS or Geolocation API methods on the user’s web browser, but you will still need to identify the coordinates yourself.</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r>
              <a:rPr lang="en-US" sz="4000" smtClean="0">
                <a:cs typeface="FreesiaUPC" pitchFamily="34" charset="-34"/>
              </a:rPr>
              <a:t>Display the User’s Current Location with Google Maps</a:t>
            </a:r>
          </a:p>
        </p:txBody>
      </p:sp>
      <p:pic>
        <p:nvPicPr>
          <p:cNvPr id="28675"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77863" y="1600200"/>
            <a:ext cx="8023225" cy="4495800"/>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en-US" sz="4000" smtClean="0">
                <a:cs typeface="FreesiaUPC" pitchFamily="34" charset="-34"/>
              </a:rPr>
              <a:t>Display the User’s Current Location with Google Maps</a:t>
            </a:r>
          </a:p>
        </p:txBody>
      </p:sp>
      <p:pic>
        <p:nvPicPr>
          <p:cNvPr id="29699"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55650" y="1809750"/>
            <a:ext cx="7867650" cy="4286250"/>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en-US" sz="4000" smtClean="0">
                <a:cs typeface="FreesiaUPC" pitchFamily="34" charset="-34"/>
              </a:rPr>
              <a:t>Display the User’s Current Location with Google Maps</a:t>
            </a:r>
          </a:p>
        </p:txBody>
      </p:sp>
      <p:pic>
        <p:nvPicPr>
          <p:cNvPr id="30723"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0" y="1524000"/>
            <a:ext cx="7524750" cy="5334000"/>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z="4000" smtClean="0">
                <a:cs typeface="FreesiaUPC" pitchFamily="34" charset="-34"/>
              </a:rPr>
              <a:t>Display a Specific Location with Google Maps</a:t>
            </a:r>
          </a:p>
        </p:txBody>
      </p:sp>
      <p:pic>
        <p:nvPicPr>
          <p:cNvPr id="11267"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09600" y="2057400"/>
            <a:ext cx="8153400" cy="2760663"/>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sz="4000" smtClean="0">
                <a:cs typeface="FreesiaUPC" pitchFamily="34" charset="-34"/>
              </a:rPr>
              <a:t>Display a Specific Location with Google Maps</a:t>
            </a:r>
          </a:p>
        </p:txBody>
      </p:sp>
      <p:pic>
        <p:nvPicPr>
          <p:cNvPr id="12291"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2775" y="1946275"/>
            <a:ext cx="8153400" cy="3803650"/>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r>
              <a:rPr lang="en-US" sz="4000" smtClean="0">
                <a:cs typeface="FreesiaUPC" pitchFamily="34" charset="-34"/>
              </a:rPr>
              <a:t>Display a Specific Location with Google Maps</a:t>
            </a:r>
          </a:p>
        </p:txBody>
      </p:sp>
      <p:pic>
        <p:nvPicPr>
          <p:cNvPr id="13315"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914400" y="1676400"/>
            <a:ext cx="7496175" cy="4724400"/>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sz="4000" smtClean="0">
                <a:cs typeface="FreesiaUPC" pitchFamily="34" charset="-34"/>
              </a:rPr>
              <a:t>Display a Specific Location with Google Maps</a:t>
            </a:r>
          </a:p>
        </p:txBody>
      </p:sp>
      <p:sp>
        <p:nvSpPr>
          <p:cNvPr id="14339"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Google Maps API is very flexible; you can even place landmark icons at specific coordinates on your custom map. </a:t>
            </a:r>
          </a:p>
        </p:txBody>
      </p:sp>
      <p:pic>
        <p:nvPicPr>
          <p:cNvPr id="143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66975"/>
            <a:ext cx="8609013"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z="4000" smtClean="0">
                <a:cs typeface="FreesiaUPC" pitchFamily="34" charset="-34"/>
              </a:rPr>
              <a:t>Display a Specific Location with Google Maps</a:t>
            </a:r>
          </a:p>
        </p:txBody>
      </p:sp>
      <p:pic>
        <p:nvPicPr>
          <p:cNvPr id="15363"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17550" y="1670050"/>
            <a:ext cx="7664450" cy="4806950"/>
          </a:xfr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r>
              <a:rPr lang="en-US" smtClean="0">
                <a:cs typeface="FreesiaUPC" pitchFamily="34" charset="-34"/>
              </a:rPr>
              <a:t>Geolocation and GPS Services</a:t>
            </a:r>
          </a:p>
        </p:txBody>
      </p:sp>
      <p:sp>
        <p:nvSpPr>
          <p:cNvPr id="16387"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The Geolocation API, a new feature for HTML5, is managed by an official W3C specification. </a:t>
            </a:r>
          </a:p>
          <a:p>
            <a:endParaRPr lang="en-US" smtClean="0">
              <a:cs typeface="FreesiaUPC" pitchFamily="34" charset="-34"/>
            </a:endParaRPr>
          </a:p>
          <a:p>
            <a:r>
              <a:rPr lang="en-US" smtClean="0">
                <a:cs typeface="FreesiaUPC" pitchFamily="34" charset="-34"/>
              </a:rPr>
              <a:t>It allows for a standard way for websites to access location-specific data about the user. </a:t>
            </a:r>
          </a:p>
          <a:p>
            <a:endParaRPr lang="en-US" smtClean="0">
              <a:cs typeface="FreesiaUPC" pitchFamily="34" charset="-34"/>
            </a:endParaRPr>
          </a:p>
          <a:p>
            <a:r>
              <a:rPr lang="en-US" smtClean="0">
                <a:cs typeface="FreesiaUPC" pitchFamily="34" charset="-34"/>
              </a:rPr>
              <a:t>This process uses multiple methods to retrieve the user’s coordinates, via GPS or other geolocation services, and makes the information available over JavaScript.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US" smtClean="0">
                <a:cs typeface="FreesiaUPC" pitchFamily="34" charset="-34"/>
              </a:rPr>
              <a:t>Web Browser Interface</a:t>
            </a:r>
          </a:p>
        </p:txBody>
      </p:sp>
      <p:sp>
        <p:nvSpPr>
          <p:cNvPr id="17411" name="Content Placeholder 2"/>
          <p:cNvSpPr>
            <a:spLocks noGrp="1"/>
          </p:cNvSpPr>
          <p:nvPr>
            <p:ph sz="quarter" idx="1"/>
          </p:nvPr>
        </p:nvSpPr>
        <p:spPr>
          <a:xfrm>
            <a:off x="612775" y="1600200"/>
            <a:ext cx="8153400" cy="4495800"/>
          </a:xfrm>
        </p:spPr>
        <p:txBody>
          <a:bodyPr/>
          <a:lstStyle/>
          <a:p>
            <a:r>
              <a:rPr lang="en-US" smtClean="0">
                <a:cs typeface="FreesiaUPC" pitchFamily="34" charset="-34"/>
              </a:rPr>
              <a:t>Web browsers that support the Geolocation API provide a new object over JavaScript, navigator.geolocation, that you can interface with.</a:t>
            </a:r>
          </a:p>
          <a:p>
            <a:r>
              <a:rPr lang="en-US" smtClean="0">
                <a:cs typeface="FreesiaUPC" pitchFamily="34" charset="-34"/>
              </a:rPr>
              <a:t>Mobile web browsers supply data to navigator.geolocation through built-in GPS radios, cell-tower location detection, or a combination of both. </a:t>
            </a:r>
          </a:p>
          <a:p>
            <a:r>
              <a:rPr lang="en-US" smtClean="0">
                <a:cs typeface="FreesiaUPC" pitchFamily="34" charset="-34"/>
              </a:rPr>
              <a:t>Many of these devices offer a way for the user to disable support and to save battery life, and as such the API will not be available.</a:t>
            </a:r>
          </a:p>
          <a:p>
            <a:r>
              <a:rPr lang="en-US" smtClean="0">
                <a:cs typeface="FreesiaUPC" pitchFamily="34" charset="-34"/>
              </a:rPr>
              <a:t>Desktop web browsers supply navigator.geolocation with information gleaned primarily from public IP addresses, Internet service provider hints, and Wi-Fi connection information, if available. </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7198</TotalTime>
  <Words>979</Words>
  <Application>Microsoft Office PowerPoint</Application>
  <PresentationFormat>On-screen Show (4:3)</PresentationFormat>
  <Paragraphs>134</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Introduction to HTML5</vt:lpstr>
      <vt:lpstr>Display a Specific Location with Google Maps</vt:lpstr>
      <vt:lpstr>Display a Specific Location with Google Maps</vt:lpstr>
      <vt:lpstr>Display a Specific Location with Google Maps</vt:lpstr>
      <vt:lpstr>Display a Specific Location with Google Maps</vt:lpstr>
      <vt:lpstr>Display a Specific Location with Google Maps</vt:lpstr>
      <vt:lpstr>Display a Specific Location with Google Maps</vt:lpstr>
      <vt:lpstr>Geolocation and GPS Services</vt:lpstr>
      <vt:lpstr>Web Browser Interface</vt:lpstr>
      <vt:lpstr>Prompting the User for Access</vt:lpstr>
      <vt:lpstr>Disabling Geolocation</vt:lpstr>
      <vt:lpstr>Geolocation API</vt:lpstr>
      <vt:lpstr>Requesting Coordinates</vt:lpstr>
      <vt:lpstr>Successful Request Callback</vt:lpstr>
      <vt:lpstr>Failed Request Callback</vt:lpstr>
      <vt:lpstr>Request the User’s Current Location</vt:lpstr>
      <vt:lpstr>Request the User’s Current Location</vt:lpstr>
      <vt:lpstr>Request the User’s Current Location</vt:lpstr>
      <vt:lpstr>Request the User’s Current Location</vt:lpstr>
      <vt:lpstr>Display the User’s Current Location with Google Maps</vt:lpstr>
      <vt:lpstr>Display the User’s Current Location with Google Maps</vt:lpstr>
      <vt:lpstr>Display the User’s Current Location with Google Maps</vt:lpstr>
    </vt:vector>
  </TitlesOfParts>
  <Company>sKz Community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Application Development</dc:title>
  <dc:creator>sKzXP</dc:creator>
  <cp:lastModifiedBy>Windows User</cp:lastModifiedBy>
  <cp:revision>848</cp:revision>
  <dcterms:created xsi:type="dcterms:W3CDTF">2011-08-02T15:46:07Z</dcterms:created>
  <dcterms:modified xsi:type="dcterms:W3CDTF">2012-07-19T08:13:15Z</dcterms:modified>
</cp:coreProperties>
</file>