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Lst>
  <p:sldSz cx="9144000" cy="6858000" type="screen4x3"/>
  <p:notesSz cx="6858000" cy="9144000"/>
  <p:defaultTextStyle>
    <a:defPPr>
      <a:defRPr lang="th-TH"/>
    </a:defPPr>
    <a:lvl1pPr algn="l" rtl="0" fontAlgn="base">
      <a:spcBef>
        <a:spcPct val="0"/>
      </a:spcBef>
      <a:spcAft>
        <a:spcPct val="0"/>
      </a:spcAft>
      <a:defRPr sz="2800" kern="1200">
        <a:solidFill>
          <a:schemeClr val="tx1"/>
        </a:solidFill>
        <a:latin typeface="Arial" pitchFamily="34" charset="0"/>
        <a:ea typeface="+mn-ea"/>
        <a:cs typeface="Angsana New" pitchFamily="18" charset="-34"/>
      </a:defRPr>
    </a:lvl1pPr>
    <a:lvl2pPr marL="457200" algn="l" rtl="0" fontAlgn="base">
      <a:spcBef>
        <a:spcPct val="0"/>
      </a:spcBef>
      <a:spcAft>
        <a:spcPct val="0"/>
      </a:spcAft>
      <a:defRPr sz="2800" kern="1200">
        <a:solidFill>
          <a:schemeClr val="tx1"/>
        </a:solidFill>
        <a:latin typeface="Arial" pitchFamily="34" charset="0"/>
        <a:ea typeface="+mn-ea"/>
        <a:cs typeface="Angsana New" pitchFamily="18" charset="-34"/>
      </a:defRPr>
    </a:lvl2pPr>
    <a:lvl3pPr marL="914400" algn="l" rtl="0" fontAlgn="base">
      <a:spcBef>
        <a:spcPct val="0"/>
      </a:spcBef>
      <a:spcAft>
        <a:spcPct val="0"/>
      </a:spcAft>
      <a:defRPr sz="2800" kern="1200">
        <a:solidFill>
          <a:schemeClr val="tx1"/>
        </a:solidFill>
        <a:latin typeface="Arial" pitchFamily="34" charset="0"/>
        <a:ea typeface="+mn-ea"/>
        <a:cs typeface="Angsana New" pitchFamily="18" charset="-34"/>
      </a:defRPr>
    </a:lvl3pPr>
    <a:lvl4pPr marL="1371600" algn="l" rtl="0" fontAlgn="base">
      <a:spcBef>
        <a:spcPct val="0"/>
      </a:spcBef>
      <a:spcAft>
        <a:spcPct val="0"/>
      </a:spcAft>
      <a:defRPr sz="2800" kern="1200">
        <a:solidFill>
          <a:schemeClr val="tx1"/>
        </a:solidFill>
        <a:latin typeface="Arial" pitchFamily="34" charset="0"/>
        <a:ea typeface="+mn-ea"/>
        <a:cs typeface="Angsana New" pitchFamily="18" charset="-34"/>
      </a:defRPr>
    </a:lvl4pPr>
    <a:lvl5pPr marL="1828800" algn="l" rtl="0" fontAlgn="base">
      <a:spcBef>
        <a:spcPct val="0"/>
      </a:spcBef>
      <a:spcAft>
        <a:spcPct val="0"/>
      </a:spcAft>
      <a:defRPr sz="2800" kern="1200">
        <a:solidFill>
          <a:schemeClr val="tx1"/>
        </a:solidFill>
        <a:latin typeface="Arial" pitchFamily="34" charset="0"/>
        <a:ea typeface="+mn-ea"/>
        <a:cs typeface="Angsana New" pitchFamily="18" charset="-34"/>
      </a:defRPr>
    </a:lvl5pPr>
    <a:lvl6pPr marL="2286000" algn="l" defTabSz="914400" rtl="0" eaLnBrk="1" latinLnBrk="0" hangingPunct="1">
      <a:defRPr sz="2800" kern="1200">
        <a:solidFill>
          <a:schemeClr val="tx1"/>
        </a:solidFill>
        <a:latin typeface="Arial" pitchFamily="34" charset="0"/>
        <a:ea typeface="+mn-ea"/>
        <a:cs typeface="Angsana New" pitchFamily="18" charset="-34"/>
      </a:defRPr>
    </a:lvl6pPr>
    <a:lvl7pPr marL="2743200" algn="l" defTabSz="914400" rtl="0" eaLnBrk="1" latinLnBrk="0" hangingPunct="1">
      <a:defRPr sz="2800" kern="1200">
        <a:solidFill>
          <a:schemeClr val="tx1"/>
        </a:solidFill>
        <a:latin typeface="Arial" pitchFamily="34" charset="0"/>
        <a:ea typeface="+mn-ea"/>
        <a:cs typeface="Angsana New" pitchFamily="18" charset="-34"/>
      </a:defRPr>
    </a:lvl7pPr>
    <a:lvl8pPr marL="3200400" algn="l" defTabSz="914400" rtl="0" eaLnBrk="1" latinLnBrk="0" hangingPunct="1">
      <a:defRPr sz="2800" kern="1200">
        <a:solidFill>
          <a:schemeClr val="tx1"/>
        </a:solidFill>
        <a:latin typeface="Arial" pitchFamily="34" charset="0"/>
        <a:ea typeface="+mn-ea"/>
        <a:cs typeface="Angsana New" pitchFamily="18" charset="-34"/>
      </a:defRPr>
    </a:lvl8pPr>
    <a:lvl9pPr marL="3657600" algn="l" defTabSz="914400" rtl="0" eaLnBrk="1" latinLnBrk="0" hangingPunct="1">
      <a:defRPr sz="2800" kern="1200">
        <a:solidFill>
          <a:schemeClr val="tx1"/>
        </a:solidFill>
        <a:latin typeface="Arial" pitchFamily="34" charset="0"/>
        <a:ea typeface="+mn-ea"/>
        <a:cs typeface="Angsana New" pitchFamily="18" charset="-34"/>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6265" autoAdjust="0"/>
  </p:normalViewPr>
  <p:slideViewPr>
    <p:cSldViewPr showGuides="1">
      <p:cViewPr>
        <p:scale>
          <a:sx n="90" d="100"/>
          <a:sy n="90" d="100"/>
        </p:scale>
        <p:origin x="144" y="618"/>
      </p:cViewPr>
      <p:guideLst>
        <p:guide orient="horz" pos="2160"/>
        <p:guide pos="2880"/>
      </p:guideLst>
    </p:cSldViewPr>
  </p:slideViewPr>
  <p:notesTextViewPr>
    <p:cViewPr>
      <p:scale>
        <a:sx n="100" d="100"/>
        <a:sy n="100" d="100"/>
      </p:scale>
      <p:origin x="0" y="306"/>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defRPr>
            </a:lvl1pPr>
          </a:lstStyle>
          <a:p>
            <a:pPr>
              <a:defRPr/>
            </a:pPr>
            <a:fld id="{8E005C6E-6A9F-4613-9860-3CEAC3121979}" type="datetimeFigureOut">
              <a:rPr lang="en-US"/>
              <a:pPr>
                <a:defRPr/>
              </a:pPr>
              <a:t>7/19/2012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charset="0"/>
              </a:defRPr>
            </a:lvl1pPr>
          </a:lstStyle>
          <a:p>
            <a:pPr>
              <a:defRPr/>
            </a:pPr>
            <a:fld id="{A0A97D39-A90F-4344-B13C-B68BA16EEE7A}" type="slidenum">
              <a:rPr lang="en-US"/>
              <a:pPr>
                <a:defRPr/>
              </a:pPr>
              <a:t>‹#›</a:t>
            </a:fld>
            <a:endParaRPr lang="en-US"/>
          </a:p>
        </p:txBody>
      </p:sp>
    </p:spTree>
    <p:extLst>
      <p:ext uri="{BB962C8B-B14F-4D97-AF65-F5344CB8AC3E}">
        <p14:creationId xmlns:p14="http://schemas.microsoft.com/office/powerpoint/2010/main" val="36432601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&lt;video</a:t>
            </a:r>
            <a:r>
              <a:rPr lang="en-US" baseline="0" dirty="0" smtClean="0"/>
              <a:t> width=“640” height=“480” controls preload=“metadata” poster=“media/bogomips.png”&gt;</a:t>
            </a:r>
          </a:p>
          <a:p>
            <a:r>
              <a:rPr lang="en-US" baseline="0" dirty="0" smtClean="0"/>
              <a:t>	&lt;source </a:t>
            </a:r>
            <a:r>
              <a:rPr lang="en-US" baseline="0" dirty="0" err="1" smtClean="0"/>
              <a:t>src</a:t>
            </a:r>
            <a:r>
              <a:rPr lang="en-US" baseline="0" dirty="0" smtClean="0"/>
              <a:t>=“media/bogomips.mp4” type=“video/mp4; codecs=‘avc1.640029, mp4a.40.2’”&gt;&lt;/source&gt;</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	&lt;source </a:t>
            </a:r>
            <a:r>
              <a:rPr lang="en-US" baseline="0" dirty="0" err="1" smtClean="0"/>
              <a:t>src</a:t>
            </a:r>
            <a:r>
              <a:rPr lang="en-US" baseline="0" dirty="0" smtClean="0"/>
              <a:t>=“media/</a:t>
            </a:r>
            <a:r>
              <a:rPr lang="en-US" baseline="0" dirty="0" err="1" smtClean="0"/>
              <a:t>bogomips.webm</a:t>
            </a:r>
            <a:r>
              <a:rPr lang="en-US" baseline="0" dirty="0" smtClean="0"/>
              <a:t>” type=“video/</a:t>
            </a:r>
            <a:r>
              <a:rPr lang="en-US" baseline="0" dirty="0" err="1" smtClean="0"/>
              <a:t>webm</a:t>
            </a:r>
            <a:r>
              <a:rPr lang="en-US" baseline="0" dirty="0" smtClean="0"/>
              <a:t>; codecs=‘vp8, </a:t>
            </a:r>
            <a:r>
              <a:rPr lang="en-US" baseline="0" dirty="0" err="1" smtClean="0"/>
              <a:t>vorbis</a:t>
            </a:r>
            <a:r>
              <a:rPr lang="en-US" baseline="0" dirty="0" smtClean="0"/>
              <a:t>’”&gt;&lt;/source&gt;</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	&lt;source </a:t>
            </a:r>
            <a:r>
              <a:rPr lang="en-US" baseline="0" dirty="0" err="1" smtClean="0"/>
              <a:t>src</a:t>
            </a:r>
            <a:r>
              <a:rPr lang="en-US" baseline="0" dirty="0" smtClean="0"/>
              <a:t>=“media/</a:t>
            </a:r>
            <a:r>
              <a:rPr lang="en-US" baseline="0" dirty="0" err="1" smtClean="0"/>
              <a:t>bogomips.ogv</a:t>
            </a:r>
            <a:r>
              <a:rPr lang="en-US" baseline="0" dirty="0" smtClean="0"/>
              <a:t>” type=“video/</a:t>
            </a:r>
            <a:r>
              <a:rPr lang="en-US" baseline="0" dirty="0" err="1" smtClean="0"/>
              <a:t>ogg</a:t>
            </a:r>
            <a:r>
              <a:rPr lang="en-US" baseline="0" dirty="0" smtClean="0"/>
              <a:t>; codecs=‘</a:t>
            </a:r>
            <a:r>
              <a:rPr lang="en-US" baseline="0" dirty="0" err="1" smtClean="0"/>
              <a:t>theora</a:t>
            </a:r>
            <a:r>
              <a:rPr lang="en-US" baseline="0" dirty="0" smtClean="0"/>
              <a:t>, </a:t>
            </a:r>
            <a:r>
              <a:rPr lang="en-US" baseline="0" dirty="0" err="1" smtClean="0"/>
              <a:t>vorbis</a:t>
            </a:r>
            <a:r>
              <a:rPr lang="en-US" baseline="0" dirty="0" smtClean="0"/>
              <a:t>’”&gt;&lt;/source&gt;</a:t>
            </a:r>
          </a:p>
          <a:p>
            <a:r>
              <a:rPr lang="en-US" baseline="0" dirty="0" smtClean="0"/>
              <a:t>&lt;/video&gt;</a:t>
            </a:r>
            <a:endParaRPr lang="th-TH" dirty="0"/>
          </a:p>
        </p:txBody>
      </p:sp>
      <p:sp>
        <p:nvSpPr>
          <p:cNvPr id="4" name="Slide Number Placeholder 3"/>
          <p:cNvSpPr>
            <a:spLocks noGrp="1"/>
          </p:cNvSpPr>
          <p:nvPr>
            <p:ph type="sldNum" sz="quarter" idx="10"/>
          </p:nvPr>
        </p:nvSpPr>
        <p:spPr/>
        <p:txBody>
          <a:bodyPr/>
          <a:lstStyle/>
          <a:p>
            <a:pPr>
              <a:defRPr/>
            </a:pPr>
            <a:fld id="{A0A97D39-A90F-4344-B13C-B68BA16EEE7A}" type="slidenum">
              <a:rPr lang="en-US" smtClean="0"/>
              <a:pPr>
                <a:defRPr/>
              </a:pPr>
              <a:t>16</a:t>
            </a:fld>
            <a:endParaRPr lang="en-US"/>
          </a:p>
        </p:txBody>
      </p:sp>
    </p:spTree>
    <p:extLst>
      <p:ext uri="{BB962C8B-B14F-4D97-AF65-F5344CB8AC3E}">
        <p14:creationId xmlns:p14="http://schemas.microsoft.com/office/powerpoint/2010/main" val="5422128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&lt;p&gt;</a:t>
            </a:r>
          </a:p>
          <a:p>
            <a:r>
              <a:rPr lang="en-US" baseline="0" dirty="0" smtClean="0"/>
              <a:t>	I’m sorry, your web browser does not support HTML5 videos.</a:t>
            </a:r>
          </a:p>
          <a:p>
            <a:r>
              <a:rPr lang="en-US" baseline="0" dirty="0" smtClean="0"/>
              <a:t>	Please download the video directly:</a:t>
            </a:r>
          </a:p>
          <a:p>
            <a:r>
              <a:rPr lang="en-US" baseline="0" dirty="0" smtClean="0"/>
              <a:t>	&lt;a </a:t>
            </a:r>
            <a:r>
              <a:rPr lang="en-US" baseline="0" dirty="0" err="1" smtClean="0"/>
              <a:t>href</a:t>
            </a:r>
            <a:r>
              <a:rPr lang="en-US" baseline="0" dirty="0" smtClean="0"/>
              <a:t>=“media/bogomips.mp4”&gt; MP4 Version &lt;/a&gt;</a:t>
            </a:r>
          </a:p>
          <a:p>
            <a:r>
              <a:rPr lang="en-US" baseline="0" dirty="0" smtClean="0"/>
              <a:t>	or</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	&lt;a </a:t>
            </a:r>
            <a:r>
              <a:rPr lang="en-US" baseline="0" dirty="0" err="1" smtClean="0"/>
              <a:t>href</a:t>
            </a:r>
            <a:r>
              <a:rPr lang="en-US" baseline="0" dirty="0" smtClean="0"/>
              <a:t>=“media/</a:t>
            </a:r>
            <a:r>
              <a:rPr lang="en-US" baseline="0" dirty="0" err="1" smtClean="0"/>
              <a:t>bogomips.ogv</a:t>
            </a:r>
            <a:r>
              <a:rPr lang="en-US" baseline="0" dirty="0" smtClean="0"/>
              <a:t>”&gt; OGG Version &lt;/a&gt;</a:t>
            </a:r>
          </a:p>
          <a:p>
            <a:r>
              <a:rPr lang="en-US" baseline="0" dirty="0" smtClean="0"/>
              <a:t>	</a:t>
            </a:r>
            <a:endParaRPr lang="en-US" dirty="0" smtClean="0"/>
          </a:p>
          <a:p>
            <a:r>
              <a:rPr lang="en-US" dirty="0" smtClean="0"/>
              <a:t>&lt;/a&gt;</a:t>
            </a:r>
            <a:endParaRPr lang="th-TH" dirty="0"/>
          </a:p>
        </p:txBody>
      </p:sp>
      <p:sp>
        <p:nvSpPr>
          <p:cNvPr id="4" name="Slide Number Placeholder 3"/>
          <p:cNvSpPr>
            <a:spLocks noGrp="1"/>
          </p:cNvSpPr>
          <p:nvPr>
            <p:ph type="sldNum" sz="quarter" idx="10"/>
          </p:nvPr>
        </p:nvSpPr>
        <p:spPr/>
        <p:txBody>
          <a:bodyPr/>
          <a:lstStyle/>
          <a:p>
            <a:pPr>
              <a:defRPr/>
            </a:pPr>
            <a:fld id="{A0A97D39-A90F-4344-B13C-B68BA16EEE7A}" type="slidenum">
              <a:rPr lang="en-US" smtClean="0"/>
              <a:pPr>
                <a:defRPr/>
              </a:pPr>
              <a:t>18</a:t>
            </a:fld>
            <a:endParaRPr lang="en-US"/>
          </a:p>
        </p:txBody>
      </p:sp>
    </p:spTree>
    <p:extLst>
      <p:ext uri="{BB962C8B-B14F-4D97-AF65-F5344CB8AC3E}">
        <p14:creationId xmlns:p14="http://schemas.microsoft.com/office/powerpoint/2010/main" val="25297279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&lt;article&gt;</a:t>
            </a:r>
          </a:p>
          <a:p>
            <a:r>
              <a:rPr lang="en-US" dirty="0" smtClean="0"/>
              <a:t>&lt;h3&gt; Audio Element&lt;/h3&gt;</a:t>
            </a:r>
          </a:p>
          <a:p>
            <a:r>
              <a:rPr lang="en-US" dirty="0" smtClean="0"/>
              <a:t>&lt;audio</a:t>
            </a:r>
            <a:r>
              <a:rPr lang="en-US" baseline="0" dirty="0" smtClean="0"/>
              <a:t> controls preload=“metadata”&gt;</a:t>
            </a:r>
          </a:p>
          <a:p>
            <a:r>
              <a:rPr lang="en-US" baseline="0" dirty="0" smtClean="0"/>
              <a:t>	&lt;source </a:t>
            </a:r>
            <a:r>
              <a:rPr lang="en-US" baseline="0" dirty="0" err="1" smtClean="0"/>
              <a:t>src</a:t>
            </a:r>
            <a:r>
              <a:rPr lang="en-US" baseline="0" dirty="0" smtClean="0"/>
              <a:t>=“media/AlexBeroza_-_spinnin_.mp3” type =“audio/mpeg”&gt;&lt;/source&gt;</a:t>
            </a:r>
          </a:p>
          <a:p>
            <a:r>
              <a:rPr lang="en-US" baseline="0" dirty="0" smtClean="0"/>
              <a:t>	&lt;source </a:t>
            </a:r>
            <a:r>
              <a:rPr lang="en-US" baseline="0" dirty="0" err="1" smtClean="0"/>
              <a:t>src</a:t>
            </a:r>
            <a:r>
              <a:rPr lang="en-US" baseline="0" dirty="0" smtClean="0"/>
              <a:t>=“media/AlexBeroza_-_spinnin_.ogg” type =“audio/</a:t>
            </a:r>
            <a:r>
              <a:rPr lang="en-US" baseline="0" dirty="0" err="1" smtClean="0"/>
              <a:t>ogg</a:t>
            </a:r>
            <a:r>
              <a:rPr lang="en-US" baseline="0" dirty="0" smtClean="0"/>
              <a:t>; codecs=‘</a:t>
            </a:r>
            <a:r>
              <a:rPr lang="en-US" baseline="0" dirty="0" err="1" smtClean="0"/>
              <a:t>vorbis</a:t>
            </a:r>
            <a:r>
              <a:rPr lang="en-US" baseline="0" dirty="0" smtClean="0"/>
              <a:t>’”&gt;&lt;/source&gt;</a:t>
            </a:r>
          </a:p>
          <a:p>
            <a:r>
              <a:rPr lang="en-US" baseline="0" dirty="0" smtClean="0"/>
              <a:t>&lt;/audio&gt;</a:t>
            </a:r>
          </a:p>
          <a:p>
            <a:r>
              <a:rPr lang="en-US" baseline="0" dirty="0" smtClean="0"/>
              <a:t>&lt;/article&gt;</a:t>
            </a:r>
            <a:endParaRPr lang="th-TH" dirty="0"/>
          </a:p>
        </p:txBody>
      </p:sp>
      <p:sp>
        <p:nvSpPr>
          <p:cNvPr id="4" name="Slide Number Placeholder 3"/>
          <p:cNvSpPr>
            <a:spLocks noGrp="1"/>
          </p:cNvSpPr>
          <p:nvPr>
            <p:ph type="sldNum" sz="quarter" idx="10"/>
          </p:nvPr>
        </p:nvSpPr>
        <p:spPr/>
        <p:txBody>
          <a:bodyPr/>
          <a:lstStyle/>
          <a:p>
            <a:pPr>
              <a:defRPr/>
            </a:pPr>
            <a:fld id="{A0A97D39-A90F-4344-B13C-B68BA16EEE7A}" type="slidenum">
              <a:rPr lang="en-US" smtClean="0"/>
              <a:pPr>
                <a:defRPr/>
              </a:pPr>
              <a:t>20</a:t>
            </a:fld>
            <a:endParaRPr lang="en-US"/>
          </a:p>
        </p:txBody>
      </p:sp>
    </p:spTree>
    <p:extLst>
      <p:ext uri="{BB962C8B-B14F-4D97-AF65-F5344CB8AC3E}">
        <p14:creationId xmlns:p14="http://schemas.microsoft.com/office/powerpoint/2010/main" val="14406183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&lt;article&gt;</a:t>
            </a:r>
          </a:p>
          <a:p>
            <a:r>
              <a:rPr lang="en-US" dirty="0" smtClean="0"/>
              <a:t>	&lt;h3&gt;Control</a:t>
            </a:r>
            <a:r>
              <a:rPr lang="en-US" baseline="0" dirty="0" smtClean="0"/>
              <a:t> Video Playback with JavaScript&lt;/h3&gt;</a:t>
            </a:r>
          </a:p>
          <a:p>
            <a:r>
              <a:rPr lang="en-US" baseline="0" dirty="0" smtClean="0"/>
              <a:t>	&lt;div id = “controls”&gt;</a:t>
            </a:r>
          </a:p>
          <a:p>
            <a:r>
              <a:rPr lang="en-US" baseline="0" dirty="0" smtClean="0"/>
              <a:t>		&lt;button id=“play”&gt;&amp;#25B6;&lt;/button&gt;</a:t>
            </a:r>
          </a:p>
          <a:p>
            <a:r>
              <a:rPr lang="en-US" baseline="0" dirty="0" smtClean="0"/>
              <a:t>	&lt;/div&gt;</a:t>
            </a:r>
            <a:endParaRPr lang="en-US" dirty="0" smtClean="0"/>
          </a:p>
          <a:p>
            <a:r>
              <a:rPr lang="en-US" dirty="0" smtClean="0"/>
              <a:t>&lt;/article&gt;</a:t>
            </a:r>
            <a:endParaRPr lang="th-TH" dirty="0"/>
          </a:p>
        </p:txBody>
      </p:sp>
      <p:sp>
        <p:nvSpPr>
          <p:cNvPr id="4" name="Slide Number Placeholder 3"/>
          <p:cNvSpPr>
            <a:spLocks noGrp="1"/>
          </p:cNvSpPr>
          <p:nvPr>
            <p:ph type="sldNum" sz="quarter" idx="10"/>
          </p:nvPr>
        </p:nvSpPr>
        <p:spPr/>
        <p:txBody>
          <a:bodyPr/>
          <a:lstStyle/>
          <a:p>
            <a:pPr>
              <a:defRPr/>
            </a:pPr>
            <a:fld id="{A0A97D39-A90F-4344-B13C-B68BA16EEE7A}" type="slidenum">
              <a:rPr lang="en-US" smtClean="0"/>
              <a:pPr>
                <a:defRPr/>
              </a:pPr>
              <a:t>23</a:t>
            </a:fld>
            <a:endParaRPr lang="en-US"/>
          </a:p>
        </p:txBody>
      </p:sp>
    </p:spTree>
    <p:extLst>
      <p:ext uri="{BB962C8B-B14F-4D97-AF65-F5344CB8AC3E}">
        <p14:creationId xmlns:p14="http://schemas.microsoft.com/office/powerpoint/2010/main" val="30184601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&lt;script&gt;</a:t>
            </a:r>
          </a:p>
          <a:p>
            <a:r>
              <a:rPr lang="en-US" dirty="0" smtClean="0"/>
              <a:t>	$(function(){</a:t>
            </a:r>
          </a:p>
          <a:p>
            <a:r>
              <a:rPr lang="en-US" dirty="0" smtClean="0"/>
              <a:t>	</a:t>
            </a:r>
            <a:r>
              <a:rPr lang="en-US" dirty="0" err="1" smtClean="0"/>
              <a:t>var</a:t>
            </a:r>
            <a:r>
              <a:rPr lang="en-US" dirty="0" smtClean="0"/>
              <a:t> video = $(“</a:t>
            </a:r>
            <a:r>
              <a:rPr lang="en-US" dirty="0" err="1" smtClean="0"/>
              <a:t>bogomips</a:t>
            </a:r>
            <a:r>
              <a:rPr lang="en-US" dirty="0" smtClean="0"/>
              <a:t>”);</a:t>
            </a:r>
          </a:p>
          <a:p>
            <a:r>
              <a:rPr lang="en-US" dirty="0" smtClean="0"/>
              <a:t>	</a:t>
            </a:r>
          </a:p>
          <a:p>
            <a:r>
              <a:rPr lang="en-US" dirty="0" smtClean="0"/>
              <a:t>	</a:t>
            </a:r>
            <a:r>
              <a:rPr lang="en-US" dirty="0" err="1" smtClean="0"/>
              <a:t>video.load</a:t>
            </a:r>
            <a:r>
              <a:rPr lang="en-US" dirty="0" smtClean="0"/>
              <a:t>();</a:t>
            </a:r>
          </a:p>
          <a:p>
            <a:endParaRPr lang="en-US" dirty="0" smtClean="0"/>
          </a:p>
          <a:p>
            <a:r>
              <a:rPr lang="en-US" dirty="0" smtClean="0"/>
              <a:t>	$(“</a:t>
            </a:r>
            <a:r>
              <a:rPr lang="en-US" dirty="0" err="1" smtClean="0"/>
              <a:t>button#play</a:t>
            </a:r>
            <a:r>
              <a:rPr lang="en-US" dirty="0" smtClean="0"/>
              <a:t>”).click(function(){</a:t>
            </a:r>
          </a:p>
          <a:p>
            <a:r>
              <a:rPr lang="en-US" dirty="0" smtClean="0"/>
              <a:t>		if (</a:t>
            </a:r>
            <a:r>
              <a:rPr lang="en-US" dirty="0" err="1" smtClean="0"/>
              <a:t>video.paused</a:t>
            </a:r>
            <a:r>
              <a:rPr lang="en-US" dirty="0" smtClean="0"/>
              <a:t>)</a:t>
            </a:r>
            <a:r>
              <a:rPr lang="en-US" baseline="0" dirty="0" smtClean="0"/>
              <a:t> {</a:t>
            </a:r>
          </a:p>
          <a:p>
            <a:r>
              <a:rPr lang="en-US" baseline="0" dirty="0" smtClean="0"/>
              <a:t>		   </a:t>
            </a:r>
            <a:r>
              <a:rPr lang="en-US" baseline="0" dirty="0" err="1" smtClean="0"/>
              <a:t>video.play</a:t>
            </a:r>
            <a:r>
              <a:rPr lang="en-US" baseline="0" dirty="0" smtClean="0"/>
              <a:t>();</a:t>
            </a:r>
          </a:p>
          <a:p>
            <a:r>
              <a:rPr lang="en-US" baseline="0" dirty="0" smtClean="0"/>
              <a:t>		}else{</a:t>
            </a:r>
          </a:p>
          <a:p>
            <a:r>
              <a:rPr lang="en-US" baseline="0" dirty="0" smtClean="0"/>
              <a:t>		  </a:t>
            </a:r>
            <a:r>
              <a:rPr lang="en-US" baseline="0" dirty="0" err="1" smtClean="0"/>
              <a:t>video.pause</a:t>
            </a:r>
            <a:r>
              <a:rPr lang="en-US" baseline="0" dirty="0" smtClean="0"/>
              <a:t>();</a:t>
            </a:r>
          </a:p>
          <a:p>
            <a:r>
              <a:rPr lang="en-US" baseline="0" dirty="0" smtClean="0"/>
              <a:t>		}</a:t>
            </a:r>
            <a:endParaRPr lang="en-US" dirty="0" smtClean="0"/>
          </a:p>
          <a:p>
            <a:r>
              <a:rPr lang="en-US" dirty="0" smtClean="0"/>
              <a:t>	});</a:t>
            </a:r>
          </a:p>
          <a:p>
            <a:r>
              <a:rPr lang="en-US" dirty="0" smtClean="0"/>
              <a:t>	});</a:t>
            </a:r>
          </a:p>
          <a:p>
            <a:r>
              <a:rPr lang="en-US" dirty="0" smtClean="0"/>
              <a:t>&lt;/script&gt;</a:t>
            </a:r>
            <a:endParaRPr lang="th-TH" dirty="0"/>
          </a:p>
        </p:txBody>
      </p:sp>
      <p:sp>
        <p:nvSpPr>
          <p:cNvPr id="4" name="Slide Number Placeholder 3"/>
          <p:cNvSpPr>
            <a:spLocks noGrp="1"/>
          </p:cNvSpPr>
          <p:nvPr>
            <p:ph type="sldNum" sz="quarter" idx="10"/>
          </p:nvPr>
        </p:nvSpPr>
        <p:spPr/>
        <p:txBody>
          <a:bodyPr/>
          <a:lstStyle/>
          <a:p>
            <a:pPr>
              <a:defRPr/>
            </a:pPr>
            <a:fld id="{A0A97D39-A90F-4344-B13C-B68BA16EEE7A}" type="slidenum">
              <a:rPr lang="en-US" smtClean="0"/>
              <a:pPr>
                <a:defRPr/>
              </a:pPr>
              <a:t>25</a:t>
            </a:fld>
            <a:endParaRPr lang="en-US"/>
          </a:p>
        </p:txBody>
      </p:sp>
    </p:spTree>
    <p:extLst>
      <p:ext uri="{BB962C8B-B14F-4D97-AF65-F5344CB8AC3E}">
        <p14:creationId xmlns:p14="http://schemas.microsoft.com/office/powerpoint/2010/main" val="3462895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&lt;input id=“progress” type=“range” value=“0”&gt;</a:t>
            </a:r>
          </a:p>
          <a:p>
            <a:r>
              <a:rPr lang="en-US" dirty="0" smtClean="0"/>
              <a:t>&lt;output id=“time”&gt;00:00&lt;/output&gt;</a:t>
            </a:r>
            <a:endParaRPr lang="th-TH" dirty="0"/>
          </a:p>
        </p:txBody>
      </p:sp>
      <p:sp>
        <p:nvSpPr>
          <p:cNvPr id="4" name="Slide Number Placeholder 3"/>
          <p:cNvSpPr>
            <a:spLocks noGrp="1"/>
          </p:cNvSpPr>
          <p:nvPr>
            <p:ph type="sldNum" sz="quarter" idx="10"/>
          </p:nvPr>
        </p:nvSpPr>
        <p:spPr/>
        <p:txBody>
          <a:bodyPr/>
          <a:lstStyle/>
          <a:p>
            <a:pPr>
              <a:defRPr/>
            </a:pPr>
            <a:fld id="{A0A97D39-A90F-4344-B13C-B68BA16EEE7A}" type="slidenum">
              <a:rPr lang="en-US" smtClean="0"/>
              <a:pPr>
                <a:defRPr/>
              </a:pPr>
              <a:t>27</a:t>
            </a:fld>
            <a:endParaRPr lang="en-US"/>
          </a:p>
        </p:txBody>
      </p:sp>
    </p:spTree>
    <p:extLst>
      <p:ext uri="{BB962C8B-B14F-4D97-AF65-F5344CB8AC3E}">
        <p14:creationId xmlns:p14="http://schemas.microsoft.com/office/powerpoint/2010/main" val="4855462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video.addEventListener</a:t>
            </a:r>
            <a:r>
              <a:rPr lang="en-US" dirty="0" smtClean="0"/>
              <a:t>(“</a:t>
            </a:r>
            <a:r>
              <a:rPr lang="en-US" dirty="0" err="1" smtClean="0"/>
              <a:t>timeupdate</a:t>
            </a:r>
            <a:r>
              <a:rPr lang="en-US" dirty="0" smtClean="0"/>
              <a:t>”,function(){</a:t>
            </a:r>
          </a:p>
          <a:p>
            <a:r>
              <a:rPr lang="en-US" dirty="0" smtClean="0"/>
              <a:t>	</a:t>
            </a:r>
            <a:r>
              <a:rPr lang="en-US" dirty="0" err="1" smtClean="0"/>
              <a:t>var</a:t>
            </a:r>
            <a:r>
              <a:rPr lang="en-US" dirty="0" smtClean="0"/>
              <a:t> </a:t>
            </a:r>
            <a:r>
              <a:rPr lang="en-US" dirty="0" err="1" smtClean="0"/>
              <a:t>elapsedTime</a:t>
            </a:r>
            <a:r>
              <a:rPr lang="en-US" baseline="0" dirty="0" smtClean="0"/>
              <a:t> = </a:t>
            </a:r>
            <a:r>
              <a:rPr lang="en-US" baseline="0" dirty="0" err="1" smtClean="0"/>
              <a:t>this.currentTime</a:t>
            </a:r>
            <a:r>
              <a:rPr lang="en-US" baseline="0" dirty="0" smtClean="0"/>
              <a:t>;</a:t>
            </a:r>
          </a:p>
          <a:p>
            <a:r>
              <a:rPr lang="en-US" baseline="0" dirty="0" smtClean="0"/>
              <a:t>	$(“</a:t>
            </a:r>
            <a:r>
              <a:rPr lang="en-US" baseline="0" dirty="0" err="1" smtClean="0"/>
              <a:t>input#progress</a:t>
            </a:r>
            <a:r>
              <a:rPr lang="en-US" baseline="0" dirty="0" smtClean="0"/>
              <a:t>”).</a:t>
            </a:r>
            <a:r>
              <a:rPr lang="en-US" baseline="0" dirty="0" err="1" smtClean="0"/>
              <a:t>val</a:t>
            </a:r>
            <a:r>
              <a:rPr lang="en-US" baseline="0" dirty="0" smtClean="0"/>
              <a:t>(</a:t>
            </a:r>
            <a:r>
              <a:rPr lang="en-US" baseline="0" dirty="0" err="1" smtClean="0"/>
              <a:t>elapsedTime</a:t>
            </a:r>
            <a:r>
              <a:rPr lang="en-US" baseline="0" dirty="0" smtClean="0"/>
              <a:t>);</a:t>
            </a:r>
          </a:p>
          <a:p>
            <a:r>
              <a:rPr lang="en-US" baseline="0" dirty="0" smtClean="0"/>
              <a:t>	$(“</a:t>
            </a:r>
            <a:r>
              <a:rPr lang="en-US" baseline="0" dirty="0" err="1" smtClean="0"/>
              <a:t>output#time</a:t>
            </a:r>
            <a:r>
              <a:rPr lang="en-US" baseline="0" dirty="0" smtClean="0"/>
              <a:t>”).text(</a:t>
            </a:r>
            <a:r>
              <a:rPr lang="en-US" baseline="0" dirty="0" err="1" smtClean="0"/>
              <a:t>elapsedTime.toFixed</a:t>
            </a:r>
            <a:r>
              <a:rPr lang="en-US" baseline="0" dirty="0" smtClean="0"/>
              <a:t>(2));</a:t>
            </a:r>
            <a:endParaRPr lang="en-US" dirty="0" smtClean="0"/>
          </a:p>
          <a:p>
            <a:r>
              <a:rPr lang="en-US" dirty="0" smtClean="0"/>
              <a:t>},false);</a:t>
            </a:r>
          </a:p>
          <a:p>
            <a:endParaRPr lang="en-US" dirty="0" smtClean="0"/>
          </a:p>
          <a:p>
            <a:r>
              <a:rPr lang="en-US" dirty="0" err="1" smtClean="0"/>
              <a:t>video.addEventListener</a:t>
            </a:r>
            <a:r>
              <a:rPr lang="en-US" dirty="0" smtClean="0"/>
              <a:t>(“</a:t>
            </a:r>
            <a:r>
              <a:rPr lang="en-US" dirty="0" err="1" smtClean="0"/>
              <a:t>durationchange</a:t>
            </a:r>
            <a:r>
              <a:rPr lang="en-US" dirty="0" smtClean="0"/>
              <a:t>”,function(){</a:t>
            </a:r>
          </a:p>
          <a:p>
            <a:r>
              <a:rPr lang="en-US" dirty="0" smtClean="0"/>
              <a:t>	$(“</a:t>
            </a:r>
            <a:r>
              <a:rPr lang="en-US" dirty="0" err="1" smtClean="0"/>
              <a:t>input#progress</a:t>
            </a:r>
            <a:r>
              <a:rPr lang="en-US" dirty="0" smtClean="0"/>
              <a:t>”).</a:t>
            </a:r>
            <a:r>
              <a:rPr lang="en-US" dirty="0" err="1" smtClean="0"/>
              <a:t>attr</a:t>
            </a:r>
            <a:r>
              <a:rPr lang="en-US" dirty="0" smtClean="0"/>
              <a:t>(“max”,</a:t>
            </a:r>
            <a:r>
              <a:rPr lang="en-US" dirty="0" err="1" smtClean="0"/>
              <a:t>this.duration</a:t>
            </a:r>
            <a:r>
              <a:rPr lang="en-US" dirty="0" smtClean="0"/>
              <a:t>);	</a:t>
            </a:r>
          </a:p>
          <a:p>
            <a:r>
              <a:rPr lang="en-US" dirty="0" smtClean="0"/>
              <a:t>},false);</a:t>
            </a:r>
            <a:endParaRPr lang="en-US" dirty="0" smtClean="0"/>
          </a:p>
        </p:txBody>
      </p:sp>
      <p:sp>
        <p:nvSpPr>
          <p:cNvPr id="4" name="Slide Number Placeholder 3"/>
          <p:cNvSpPr>
            <a:spLocks noGrp="1"/>
          </p:cNvSpPr>
          <p:nvPr>
            <p:ph type="sldNum" sz="quarter" idx="10"/>
          </p:nvPr>
        </p:nvSpPr>
        <p:spPr/>
        <p:txBody>
          <a:bodyPr/>
          <a:lstStyle/>
          <a:p>
            <a:pPr>
              <a:defRPr/>
            </a:pPr>
            <a:fld id="{A0A97D39-A90F-4344-B13C-B68BA16EEE7A}" type="slidenum">
              <a:rPr lang="en-US" smtClean="0"/>
              <a:pPr>
                <a:defRPr/>
              </a:pPr>
              <a:t>30</a:t>
            </a:fld>
            <a:endParaRPr lang="en-US"/>
          </a:p>
        </p:txBody>
      </p:sp>
    </p:spTree>
    <p:extLst>
      <p:ext uri="{BB962C8B-B14F-4D97-AF65-F5344CB8AC3E}">
        <p14:creationId xmlns:p14="http://schemas.microsoft.com/office/powerpoint/2010/main" val="20935108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4" name="Rectangle 3"/>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p:nvSpPr>
        <p:spPr>
          <a:xfrm>
            <a:off x="-9525" y="6053138"/>
            <a:ext cx="2249488"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2359025" y="6043613"/>
            <a:ext cx="678497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lang="en-US" smtClean="0"/>
              <a:t>Click to edit Master title style</a:t>
            </a:r>
            <a:endParaRPr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7" name="Date Placeholder 27"/>
          <p:cNvSpPr>
            <a:spLocks noGrp="1"/>
          </p:cNvSpPr>
          <p:nvPr>
            <p:ph type="dt" sz="half" idx="10"/>
          </p:nvPr>
        </p:nvSpPr>
        <p:spPr>
          <a:xfrm>
            <a:off x="76200" y="6069013"/>
            <a:ext cx="2057400" cy="685800"/>
          </a:xfrm>
        </p:spPr>
        <p:txBody>
          <a:bodyPr>
            <a:noAutofit/>
          </a:bodyPr>
          <a:lstStyle>
            <a:lvl1pPr algn="ctr">
              <a:defRPr sz="2000">
                <a:solidFill>
                  <a:srgbClr val="FFFFFF"/>
                </a:solidFill>
              </a:defRPr>
            </a:lvl1pPr>
          </a:lstStyle>
          <a:p>
            <a:pPr>
              <a:defRPr/>
            </a:pPr>
            <a:fld id="{F55F3F8D-052D-4681-AABD-E830E5E9B704}" type="datetimeFigureOut">
              <a:rPr lang="th-TH"/>
              <a:pPr>
                <a:defRPr/>
              </a:pPr>
              <a:t>19/07/55</a:t>
            </a:fld>
            <a:endParaRPr lang="th-TH"/>
          </a:p>
        </p:txBody>
      </p:sp>
      <p:sp>
        <p:nvSpPr>
          <p:cNvPr id="10" name="Footer Placeholder 16"/>
          <p:cNvSpPr>
            <a:spLocks noGrp="1"/>
          </p:cNvSpPr>
          <p:nvPr>
            <p:ph type="ftr" sz="quarter" idx="11"/>
          </p:nvPr>
        </p:nvSpPr>
        <p:spPr>
          <a:xfrm>
            <a:off x="2085975" y="236538"/>
            <a:ext cx="5867400" cy="365125"/>
          </a:xfrm>
        </p:spPr>
        <p:txBody>
          <a:bodyPr/>
          <a:lstStyle>
            <a:lvl1pPr algn="r">
              <a:defRPr>
                <a:solidFill>
                  <a:schemeClr val="tx2"/>
                </a:solidFill>
              </a:defRPr>
            </a:lvl1pPr>
          </a:lstStyle>
          <a:p>
            <a:pPr>
              <a:defRPr/>
            </a:pPr>
            <a:endParaRPr lang="th-TH"/>
          </a:p>
        </p:txBody>
      </p:sp>
      <p:sp>
        <p:nvSpPr>
          <p:cNvPr id="11"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pPr>
              <a:defRPr/>
            </a:pPr>
            <a:fld id="{BAA05AA5-6AD9-4DFB-9A3E-416BCB0F9DBD}" type="slidenum">
              <a:rPr lang="th-TH"/>
              <a:pPr>
                <a:defRPr/>
              </a:pPr>
              <a:t>‹#›</a:t>
            </a:fld>
            <a:endParaRPr lang="th-TH"/>
          </a:p>
        </p:txBody>
      </p:sp>
    </p:spTree>
    <p:extLst>
      <p:ext uri="{BB962C8B-B14F-4D97-AF65-F5344CB8AC3E}">
        <p14:creationId xmlns:p14="http://schemas.microsoft.com/office/powerpoint/2010/main" val="1215759081"/>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6115B3DD-8674-475C-B391-F875F09E0E60}" type="datetimeFigureOut">
              <a:rPr lang="th-TH"/>
              <a:pPr>
                <a:defRPr/>
              </a:pPr>
              <a:t>19/07/55</a:t>
            </a:fld>
            <a:endParaRPr lang="th-TH"/>
          </a:p>
        </p:txBody>
      </p:sp>
      <p:sp>
        <p:nvSpPr>
          <p:cNvPr id="5" name="Footer Placeholder 2"/>
          <p:cNvSpPr>
            <a:spLocks noGrp="1"/>
          </p:cNvSpPr>
          <p:nvPr>
            <p:ph type="ftr" sz="quarter" idx="11"/>
          </p:nvPr>
        </p:nvSpPr>
        <p:spPr/>
        <p:txBody>
          <a:bodyPr/>
          <a:lstStyle>
            <a:lvl1pPr>
              <a:defRPr/>
            </a:lvl1pPr>
          </a:lstStyle>
          <a:p>
            <a:pPr>
              <a:defRPr/>
            </a:pPr>
            <a:endParaRPr lang="th-TH"/>
          </a:p>
        </p:txBody>
      </p:sp>
      <p:sp>
        <p:nvSpPr>
          <p:cNvPr id="6" name="Slide Number Placeholder 22"/>
          <p:cNvSpPr>
            <a:spLocks noGrp="1"/>
          </p:cNvSpPr>
          <p:nvPr>
            <p:ph type="sldNum" sz="quarter" idx="12"/>
          </p:nvPr>
        </p:nvSpPr>
        <p:spPr/>
        <p:txBody>
          <a:bodyPr/>
          <a:lstStyle>
            <a:lvl1pPr>
              <a:defRPr/>
            </a:lvl1pPr>
          </a:lstStyle>
          <a:p>
            <a:pPr>
              <a:defRPr/>
            </a:pPr>
            <a:fld id="{81D9DBC3-7D3B-4083-B675-2225B1E05205}" type="slidenum">
              <a:rPr lang="th-TH"/>
              <a:pPr>
                <a:defRPr/>
              </a:pPr>
              <a:t>‹#›</a:t>
            </a:fld>
            <a:endParaRPr lang="th-TH"/>
          </a:p>
        </p:txBody>
      </p:sp>
    </p:spTree>
    <p:extLst>
      <p:ext uri="{BB962C8B-B14F-4D97-AF65-F5344CB8AC3E}">
        <p14:creationId xmlns:p14="http://schemas.microsoft.com/office/powerpoint/2010/main" val="34528636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bwMode="white">
          <a:xfrm>
            <a:off x="6096000" y="0"/>
            <a:ext cx="320675"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Vertical Title 1"/>
          <p:cNvSpPr>
            <a:spLocks noGrp="1"/>
          </p:cNvSpPr>
          <p:nvPr>
            <p:ph type="title" orient="vert"/>
          </p:nvPr>
        </p:nvSpPr>
        <p:spPr>
          <a:xfrm>
            <a:off x="6553200" y="609600"/>
            <a:ext cx="2057400" cy="5516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6553200" y="6248400"/>
            <a:ext cx="2209800" cy="365125"/>
          </a:xfrm>
        </p:spPr>
        <p:txBody>
          <a:bodyPr/>
          <a:lstStyle>
            <a:lvl1pPr>
              <a:defRPr/>
            </a:lvl1pPr>
          </a:lstStyle>
          <a:p>
            <a:pPr>
              <a:defRPr/>
            </a:pPr>
            <a:fld id="{8A03D257-B8A4-47F5-B781-C234AEE6C71C}" type="datetimeFigureOut">
              <a:rPr lang="th-TH"/>
              <a:pPr>
                <a:defRPr/>
              </a:pPr>
              <a:t>19/07/55</a:t>
            </a:fld>
            <a:endParaRPr lang="th-TH"/>
          </a:p>
        </p:txBody>
      </p:sp>
      <p:sp>
        <p:nvSpPr>
          <p:cNvPr id="8" name="Footer Placeholder 4"/>
          <p:cNvSpPr>
            <a:spLocks noGrp="1"/>
          </p:cNvSpPr>
          <p:nvPr>
            <p:ph type="ftr" sz="quarter" idx="11"/>
          </p:nvPr>
        </p:nvSpPr>
        <p:spPr>
          <a:xfrm>
            <a:off x="457200" y="6248400"/>
            <a:ext cx="5573713" cy="365125"/>
          </a:xfrm>
        </p:spPr>
        <p:txBody>
          <a:bodyPr/>
          <a:lstStyle>
            <a:lvl1pPr>
              <a:defRPr/>
            </a:lvl1pPr>
          </a:lstStyle>
          <a:p>
            <a:pPr>
              <a:defRPr/>
            </a:pPr>
            <a:endParaRPr lang="th-TH"/>
          </a:p>
        </p:txBody>
      </p:sp>
      <p:sp>
        <p:nvSpPr>
          <p:cNvPr id="9" name="Slide Number Placeholder 5"/>
          <p:cNvSpPr>
            <a:spLocks noGrp="1"/>
          </p:cNvSpPr>
          <p:nvPr>
            <p:ph type="sldNum" sz="quarter" idx="12"/>
          </p:nvPr>
        </p:nvSpPr>
        <p:spPr>
          <a:xfrm rot="5400000">
            <a:off x="5989638" y="144462"/>
            <a:ext cx="533400" cy="244475"/>
          </a:xfrm>
        </p:spPr>
        <p:txBody>
          <a:bodyPr/>
          <a:lstStyle>
            <a:lvl1pPr>
              <a:defRPr/>
            </a:lvl1pPr>
          </a:lstStyle>
          <a:p>
            <a:pPr>
              <a:defRPr/>
            </a:pPr>
            <a:fld id="{1D01AD0F-C9B0-4343-BD5A-F675BB1F370A}" type="slidenum">
              <a:rPr lang="th-TH"/>
              <a:pPr>
                <a:defRPr/>
              </a:pPr>
              <a:t>‹#›</a:t>
            </a:fld>
            <a:endParaRPr lang="th-TH"/>
          </a:p>
        </p:txBody>
      </p:sp>
    </p:spTree>
    <p:extLst>
      <p:ext uri="{BB962C8B-B14F-4D97-AF65-F5344CB8AC3E}">
        <p14:creationId xmlns:p14="http://schemas.microsoft.com/office/powerpoint/2010/main" val="2953493105"/>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lang="en-US" smtClean="0"/>
              <a:t>Click to edit Master title style</a:t>
            </a:r>
            <a:endParaRPr lang="en-US"/>
          </a:p>
        </p:txBody>
      </p:sp>
      <p:sp>
        <p:nvSpPr>
          <p:cNvPr id="8" name="Content Placeholder 7"/>
          <p:cNvSpPr>
            <a:spLocks noGrp="1"/>
          </p:cNvSpPr>
          <p:nvPr>
            <p:ph sz="quarter" idx="1"/>
          </p:nvPr>
        </p:nvSpPr>
        <p:spPr>
          <a:xfrm>
            <a:off x="612648" y="1600200"/>
            <a:ext cx="8153400" cy="4495800"/>
          </a:xfrm>
        </p:spPr>
        <p:txBody>
          <a:bodyPr/>
          <a:lstStyle>
            <a:lvl1pPr>
              <a:defRPr sz="2400"/>
            </a:lvl1pPr>
            <a:lvl2pPr>
              <a:defRPr sz="2000"/>
            </a:lvl2pPr>
            <a:lvl3pPr>
              <a:defRPr sz="18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13"/>
          <p:cNvSpPr>
            <a:spLocks noGrp="1"/>
          </p:cNvSpPr>
          <p:nvPr>
            <p:ph type="dt" sz="half" idx="10"/>
          </p:nvPr>
        </p:nvSpPr>
        <p:spPr/>
        <p:txBody>
          <a:bodyPr/>
          <a:lstStyle>
            <a:lvl1pPr>
              <a:defRPr/>
            </a:lvl1pPr>
          </a:lstStyle>
          <a:p>
            <a:pPr>
              <a:defRPr/>
            </a:pPr>
            <a:fld id="{A248A186-ECA8-47ED-BF00-EF234CECCE40}" type="datetimeFigureOut">
              <a:rPr lang="th-TH"/>
              <a:pPr>
                <a:defRPr/>
              </a:pPr>
              <a:t>19/07/55</a:t>
            </a:fld>
            <a:endParaRPr lang="th-TH"/>
          </a:p>
        </p:txBody>
      </p:sp>
      <p:sp>
        <p:nvSpPr>
          <p:cNvPr id="5" name="Footer Placeholder 2"/>
          <p:cNvSpPr>
            <a:spLocks noGrp="1"/>
          </p:cNvSpPr>
          <p:nvPr>
            <p:ph type="ftr" sz="quarter" idx="11"/>
          </p:nvPr>
        </p:nvSpPr>
        <p:spPr/>
        <p:txBody>
          <a:bodyPr/>
          <a:lstStyle>
            <a:lvl1pPr>
              <a:defRPr/>
            </a:lvl1pPr>
          </a:lstStyle>
          <a:p>
            <a:pPr>
              <a:defRPr/>
            </a:pPr>
            <a:endParaRPr lang="th-TH"/>
          </a:p>
        </p:txBody>
      </p:sp>
      <p:sp>
        <p:nvSpPr>
          <p:cNvPr id="6" name="Slide Number Placeholder 22"/>
          <p:cNvSpPr>
            <a:spLocks noGrp="1"/>
          </p:cNvSpPr>
          <p:nvPr>
            <p:ph type="sldNum" sz="quarter" idx="12"/>
          </p:nvPr>
        </p:nvSpPr>
        <p:spPr/>
        <p:txBody>
          <a:bodyPr/>
          <a:lstStyle>
            <a:lvl1pPr>
              <a:defRPr/>
            </a:lvl1pPr>
          </a:lstStyle>
          <a:p>
            <a:pPr>
              <a:defRPr/>
            </a:pPr>
            <a:fld id="{8CBAC5F9-7E60-47B6-9F93-0E6313D7F4F3}" type="slidenum">
              <a:rPr lang="th-TH"/>
              <a:pPr>
                <a:defRPr/>
              </a:pPr>
              <a:t>‹#›</a:t>
            </a:fld>
            <a:endParaRPr lang="th-TH"/>
          </a:p>
        </p:txBody>
      </p:sp>
    </p:spTree>
    <p:extLst>
      <p:ext uri="{BB962C8B-B14F-4D97-AF65-F5344CB8AC3E}">
        <p14:creationId xmlns:p14="http://schemas.microsoft.com/office/powerpoint/2010/main" val="38113254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4" name="Rectangle 3"/>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Text Placeholder 2"/>
          <p:cNvSpPr>
            <a:spLocks noGrp="1"/>
          </p:cNvSpPr>
          <p:nvPr>
            <p:ph type="body" idx="1"/>
          </p:nvPr>
        </p:nvSpPr>
        <p:spPr>
          <a:xfrm>
            <a:off x="1371600" y="2743200"/>
            <a:ext cx="7123113"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en-US" smtClean="0"/>
              <a:t>Click to edit Master title style</a:t>
            </a:r>
            <a:endParaRPr lang="en-US"/>
          </a:p>
        </p:txBody>
      </p:sp>
      <p:sp>
        <p:nvSpPr>
          <p:cNvPr id="7" name="Date Placeholder 11"/>
          <p:cNvSpPr>
            <a:spLocks noGrp="1"/>
          </p:cNvSpPr>
          <p:nvPr>
            <p:ph type="dt" sz="half" idx="10"/>
          </p:nvPr>
        </p:nvSpPr>
        <p:spPr/>
        <p:txBody>
          <a:bodyPr/>
          <a:lstStyle>
            <a:lvl1pPr>
              <a:defRPr/>
            </a:lvl1pPr>
          </a:lstStyle>
          <a:p>
            <a:pPr>
              <a:defRPr/>
            </a:pPr>
            <a:fld id="{79866C80-E516-4254-9C3E-44FE06E70D1D}" type="datetimeFigureOut">
              <a:rPr lang="th-TH"/>
              <a:pPr>
                <a:defRPr/>
              </a:pPr>
              <a:t>19/07/55</a:t>
            </a:fld>
            <a:endParaRPr lang="th-TH"/>
          </a:p>
        </p:txBody>
      </p:sp>
      <p:sp>
        <p:nvSpPr>
          <p:cNvPr id="8" name="Slide Number Placeholder 12"/>
          <p:cNvSpPr>
            <a:spLocks noGrp="1"/>
          </p:cNvSpPr>
          <p:nvPr>
            <p:ph type="sldNum" sz="quarter" idx="11"/>
          </p:nvPr>
        </p:nvSpPr>
        <p:spPr>
          <a:xfrm>
            <a:off x="0" y="1752600"/>
            <a:ext cx="1295400" cy="701675"/>
          </a:xfrm>
        </p:spPr>
        <p:txBody>
          <a:bodyPr>
            <a:noAutofit/>
          </a:bodyPr>
          <a:lstStyle>
            <a:lvl1pPr>
              <a:defRPr sz="2400">
                <a:solidFill>
                  <a:srgbClr val="FFFFFF"/>
                </a:solidFill>
              </a:defRPr>
            </a:lvl1pPr>
          </a:lstStyle>
          <a:p>
            <a:pPr>
              <a:defRPr/>
            </a:pPr>
            <a:fld id="{8DCD9FEB-1DE3-41CB-9D57-C9D3B8B0AC26}" type="slidenum">
              <a:rPr lang="th-TH"/>
              <a:pPr>
                <a:defRPr/>
              </a:pPr>
              <a:t>‹#›</a:t>
            </a:fld>
            <a:endParaRPr lang="th-TH"/>
          </a:p>
        </p:txBody>
      </p:sp>
      <p:sp>
        <p:nvSpPr>
          <p:cNvPr id="9" name="Footer Placeholder 13"/>
          <p:cNvSpPr>
            <a:spLocks noGrp="1"/>
          </p:cNvSpPr>
          <p:nvPr>
            <p:ph type="ftr" sz="quarter" idx="12"/>
          </p:nvPr>
        </p:nvSpPr>
        <p:spPr/>
        <p:txBody>
          <a:bodyPr/>
          <a:lstStyle>
            <a:lvl1pPr>
              <a:defRPr/>
            </a:lvl1pPr>
          </a:lstStyle>
          <a:p>
            <a:pPr>
              <a:defRPr/>
            </a:pPr>
            <a:endParaRPr lang="th-TH"/>
          </a:p>
        </p:txBody>
      </p:sp>
    </p:spTree>
    <p:extLst>
      <p:ext uri="{BB962C8B-B14F-4D97-AF65-F5344CB8AC3E}">
        <p14:creationId xmlns:p14="http://schemas.microsoft.com/office/powerpoint/2010/main" val="997997824"/>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609600"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844901"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7"/>
          <p:cNvSpPr>
            <a:spLocks noGrp="1"/>
          </p:cNvSpPr>
          <p:nvPr>
            <p:ph type="dt" sz="half" idx="10"/>
          </p:nvPr>
        </p:nvSpPr>
        <p:spPr/>
        <p:txBody>
          <a:bodyPr rtlCol="0"/>
          <a:lstStyle>
            <a:lvl1pPr>
              <a:defRPr/>
            </a:lvl1pPr>
          </a:lstStyle>
          <a:p>
            <a:pPr>
              <a:defRPr/>
            </a:pPr>
            <a:fld id="{80297938-C465-48E5-B4FC-8F379BDC3BF9}" type="datetimeFigureOut">
              <a:rPr lang="th-TH"/>
              <a:pPr>
                <a:defRPr/>
              </a:pPr>
              <a:t>19/07/55</a:t>
            </a:fld>
            <a:endParaRPr lang="th-TH"/>
          </a:p>
        </p:txBody>
      </p:sp>
      <p:sp>
        <p:nvSpPr>
          <p:cNvPr id="6" name="Slide Number Placeholder 9"/>
          <p:cNvSpPr>
            <a:spLocks noGrp="1"/>
          </p:cNvSpPr>
          <p:nvPr>
            <p:ph type="sldNum" sz="quarter" idx="11"/>
          </p:nvPr>
        </p:nvSpPr>
        <p:spPr/>
        <p:txBody>
          <a:bodyPr rtlCol="0"/>
          <a:lstStyle>
            <a:lvl1pPr>
              <a:defRPr/>
            </a:lvl1pPr>
          </a:lstStyle>
          <a:p>
            <a:pPr>
              <a:defRPr/>
            </a:pPr>
            <a:fld id="{02CD717A-2AB8-48E2-8D30-DC55F3A6A398}" type="slidenum">
              <a:rPr lang="th-TH"/>
              <a:pPr>
                <a:defRPr/>
              </a:pPr>
              <a:t>‹#›</a:t>
            </a:fld>
            <a:endParaRPr lang="th-TH"/>
          </a:p>
        </p:txBody>
      </p:sp>
      <p:sp>
        <p:nvSpPr>
          <p:cNvPr id="7" name="Footer Placeholder 11"/>
          <p:cNvSpPr>
            <a:spLocks noGrp="1"/>
          </p:cNvSpPr>
          <p:nvPr>
            <p:ph type="ftr" sz="quarter" idx="12"/>
          </p:nvPr>
        </p:nvSpPr>
        <p:spPr/>
        <p:txBody>
          <a:bodyPr rtlCol="0"/>
          <a:lstStyle>
            <a:lvl1pPr>
              <a:defRPr/>
            </a:lvl1pPr>
          </a:lstStyle>
          <a:p>
            <a:pPr>
              <a:defRPr/>
            </a:pPr>
            <a:endParaRPr lang="th-TH"/>
          </a:p>
        </p:txBody>
      </p:sp>
    </p:spTree>
    <p:extLst>
      <p:ext uri="{BB962C8B-B14F-4D97-AF65-F5344CB8AC3E}">
        <p14:creationId xmlns:p14="http://schemas.microsoft.com/office/powerpoint/2010/main" val="38873044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lstStyle>
            <a:lvl1pPr>
              <a:defRPr/>
            </a:lvl1pPr>
          </a:lstStyle>
          <a:p>
            <a:r>
              <a:rPr lang="en-US" smtClean="0"/>
              <a:t>Click to edit Master title style</a:t>
            </a:r>
            <a:endParaRPr lang="en-US"/>
          </a:p>
        </p:txBody>
      </p:sp>
      <p:sp>
        <p:nvSpPr>
          <p:cNvPr id="11" name="Content Placeholder 10"/>
          <p:cNvSpPr>
            <a:spLocks noGrp="1"/>
          </p:cNvSpPr>
          <p:nvPr>
            <p:ph sz="quarter" idx="2"/>
          </p:nvPr>
        </p:nvSpPr>
        <p:spPr>
          <a:xfrm>
            <a:off x="609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800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7" name="Date Placeholder 9"/>
          <p:cNvSpPr>
            <a:spLocks noGrp="1"/>
          </p:cNvSpPr>
          <p:nvPr>
            <p:ph type="dt" sz="half" idx="10"/>
          </p:nvPr>
        </p:nvSpPr>
        <p:spPr/>
        <p:txBody>
          <a:bodyPr rtlCol="0"/>
          <a:lstStyle>
            <a:lvl1pPr>
              <a:defRPr/>
            </a:lvl1pPr>
          </a:lstStyle>
          <a:p>
            <a:pPr>
              <a:defRPr/>
            </a:pPr>
            <a:fld id="{9AEA7FE0-1095-4E38-ABA0-321141706422}" type="datetimeFigureOut">
              <a:rPr lang="th-TH"/>
              <a:pPr>
                <a:defRPr/>
              </a:pPr>
              <a:t>19/07/55</a:t>
            </a:fld>
            <a:endParaRPr lang="th-TH"/>
          </a:p>
        </p:txBody>
      </p:sp>
      <p:sp>
        <p:nvSpPr>
          <p:cNvPr id="8" name="Slide Number Placeholder 11"/>
          <p:cNvSpPr>
            <a:spLocks noGrp="1"/>
          </p:cNvSpPr>
          <p:nvPr>
            <p:ph type="sldNum" sz="quarter" idx="11"/>
          </p:nvPr>
        </p:nvSpPr>
        <p:spPr/>
        <p:txBody>
          <a:bodyPr rtlCol="0"/>
          <a:lstStyle>
            <a:lvl1pPr>
              <a:defRPr/>
            </a:lvl1pPr>
          </a:lstStyle>
          <a:p>
            <a:pPr>
              <a:defRPr/>
            </a:pPr>
            <a:fld id="{E5E3745A-64B9-4F8A-B1A1-548C11B4FF97}" type="slidenum">
              <a:rPr lang="th-TH"/>
              <a:pPr>
                <a:defRPr/>
              </a:pPr>
              <a:t>‹#›</a:t>
            </a:fld>
            <a:endParaRPr lang="th-TH"/>
          </a:p>
        </p:txBody>
      </p:sp>
      <p:sp>
        <p:nvSpPr>
          <p:cNvPr id="9" name="Footer Placeholder 13"/>
          <p:cNvSpPr>
            <a:spLocks noGrp="1"/>
          </p:cNvSpPr>
          <p:nvPr>
            <p:ph type="ftr" sz="quarter" idx="12"/>
          </p:nvPr>
        </p:nvSpPr>
        <p:spPr/>
        <p:txBody>
          <a:bodyPr rtlCol="0"/>
          <a:lstStyle>
            <a:lvl1pPr>
              <a:defRPr/>
            </a:lvl1pPr>
          </a:lstStyle>
          <a:p>
            <a:pPr>
              <a:defRPr/>
            </a:pPr>
            <a:endParaRPr lang="th-TH"/>
          </a:p>
        </p:txBody>
      </p:sp>
    </p:spTree>
    <p:extLst>
      <p:ext uri="{BB962C8B-B14F-4D97-AF65-F5344CB8AC3E}">
        <p14:creationId xmlns:p14="http://schemas.microsoft.com/office/powerpoint/2010/main" val="38656688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AB280A7F-6ECA-4061-9857-97D3EE2B6038}" type="datetimeFigureOut">
              <a:rPr lang="th-TH"/>
              <a:pPr>
                <a:defRPr/>
              </a:pPr>
              <a:t>19/07/55</a:t>
            </a:fld>
            <a:endParaRPr lang="th-TH"/>
          </a:p>
        </p:txBody>
      </p:sp>
      <p:sp>
        <p:nvSpPr>
          <p:cNvPr id="4" name="Footer Placeholder 2"/>
          <p:cNvSpPr>
            <a:spLocks noGrp="1"/>
          </p:cNvSpPr>
          <p:nvPr>
            <p:ph type="ftr" sz="quarter" idx="11"/>
          </p:nvPr>
        </p:nvSpPr>
        <p:spPr/>
        <p:txBody>
          <a:bodyPr/>
          <a:lstStyle>
            <a:lvl1pPr>
              <a:defRPr/>
            </a:lvl1pPr>
          </a:lstStyle>
          <a:p>
            <a:pPr>
              <a:defRPr/>
            </a:pPr>
            <a:endParaRPr lang="th-TH"/>
          </a:p>
        </p:txBody>
      </p:sp>
      <p:sp>
        <p:nvSpPr>
          <p:cNvPr id="5" name="Slide Number Placeholder 22"/>
          <p:cNvSpPr>
            <a:spLocks noGrp="1"/>
          </p:cNvSpPr>
          <p:nvPr>
            <p:ph type="sldNum" sz="quarter" idx="12"/>
          </p:nvPr>
        </p:nvSpPr>
        <p:spPr/>
        <p:txBody>
          <a:bodyPr/>
          <a:lstStyle>
            <a:lvl1pPr>
              <a:defRPr/>
            </a:lvl1pPr>
          </a:lstStyle>
          <a:p>
            <a:pPr>
              <a:defRPr/>
            </a:pPr>
            <a:fld id="{E9FF2A33-B31F-45D8-BA7F-39A291A88379}" type="slidenum">
              <a:rPr lang="th-TH"/>
              <a:pPr>
                <a:defRPr/>
              </a:pPr>
              <a:t>‹#›</a:t>
            </a:fld>
            <a:endParaRPr lang="th-TH"/>
          </a:p>
        </p:txBody>
      </p:sp>
    </p:spTree>
    <p:extLst>
      <p:ext uri="{BB962C8B-B14F-4D97-AF65-F5344CB8AC3E}">
        <p14:creationId xmlns:p14="http://schemas.microsoft.com/office/powerpoint/2010/main" val="16077960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9BFEDF2E-E0D5-4616-B792-0A2CFB90EEE8}" type="datetimeFigureOut">
              <a:rPr lang="th-TH"/>
              <a:pPr>
                <a:defRPr/>
              </a:pPr>
              <a:t>19/07/55</a:t>
            </a:fld>
            <a:endParaRPr lang="th-TH"/>
          </a:p>
        </p:txBody>
      </p:sp>
      <p:sp>
        <p:nvSpPr>
          <p:cNvPr id="3" name="Footer Placeholder 2"/>
          <p:cNvSpPr>
            <a:spLocks noGrp="1"/>
          </p:cNvSpPr>
          <p:nvPr>
            <p:ph type="ftr" sz="quarter" idx="11"/>
          </p:nvPr>
        </p:nvSpPr>
        <p:spPr/>
        <p:txBody>
          <a:bodyPr/>
          <a:lstStyle>
            <a:lvl1pPr>
              <a:defRPr/>
            </a:lvl1pPr>
          </a:lstStyle>
          <a:p>
            <a:pPr>
              <a:defRPr/>
            </a:pPr>
            <a:endParaRPr lang="th-TH"/>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pPr>
              <a:defRPr/>
            </a:pPr>
            <a:fld id="{0B90C32F-ABE2-477E-973D-977A165F6C71}" type="slidenum">
              <a:rPr lang="th-TH"/>
              <a:pPr>
                <a:defRPr/>
              </a:pPr>
              <a:t>‹#›</a:t>
            </a:fld>
            <a:endParaRPr lang="th-TH"/>
          </a:p>
        </p:txBody>
      </p:sp>
    </p:spTree>
    <p:extLst>
      <p:ext uri="{BB962C8B-B14F-4D97-AF65-F5344CB8AC3E}">
        <p14:creationId xmlns:p14="http://schemas.microsoft.com/office/powerpoint/2010/main" val="3628000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lstStyle>
            <a:lvl1pPr algn="l">
              <a:buNone/>
              <a:defRPr sz="4400" b="0"/>
            </a:lvl1pPr>
          </a:lstStyle>
          <a:p>
            <a:r>
              <a:rPr lang="en-US" smtClean="0"/>
              <a:t>Click to edit Master title style</a:t>
            </a:r>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AB842D12-8A8A-4BB5-997A-E114AD75495A}" type="datetimeFigureOut">
              <a:rPr lang="th-TH"/>
              <a:pPr>
                <a:defRPr/>
              </a:pPr>
              <a:t>19/07/55</a:t>
            </a:fld>
            <a:endParaRPr lang="th-TH"/>
          </a:p>
        </p:txBody>
      </p:sp>
      <p:sp>
        <p:nvSpPr>
          <p:cNvPr id="6" name="Footer Placeholder 2"/>
          <p:cNvSpPr>
            <a:spLocks noGrp="1"/>
          </p:cNvSpPr>
          <p:nvPr>
            <p:ph type="ftr" sz="quarter" idx="11"/>
          </p:nvPr>
        </p:nvSpPr>
        <p:spPr/>
        <p:txBody>
          <a:bodyPr/>
          <a:lstStyle>
            <a:lvl1pPr>
              <a:defRPr/>
            </a:lvl1pPr>
          </a:lstStyle>
          <a:p>
            <a:pPr>
              <a:defRPr/>
            </a:pPr>
            <a:endParaRPr lang="th-TH"/>
          </a:p>
        </p:txBody>
      </p:sp>
      <p:sp>
        <p:nvSpPr>
          <p:cNvPr id="7" name="Slide Number Placeholder 22"/>
          <p:cNvSpPr>
            <a:spLocks noGrp="1"/>
          </p:cNvSpPr>
          <p:nvPr>
            <p:ph type="sldNum" sz="quarter" idx="12"/>
          </p:nvPr>
        </p:nvSpPr>
        <p:spPr/>
        <p:txBody>
          <a:bodyPr/>
          <a:lstStyle>
            <a:lvl1pPr>
              <a:defRPr/>
            </a:lvl1pPr>
          </a:lstStyle>
          <a:p>
            <a:pPr>
              <a:defRPr/>
            </a:pPr>
            <a:fld id="{F3FB9BE0-CB7E-4C5E-ABCD-37759AFB2F7F}" type="slidenum">
              <a:rPr lang="th-TH"/>
              <a:pPr>
                <a:defRPr/>
              </a:pPr>
              <a:t>‹#›</a:t>
            </a:fld>
            <a:endParaRPr lang="th-TH"/>
          </a:p>
        </p:txBody>
      </p:sp>
    </p:spTree>
    <p:extLst>
      <p:ext uri="{BB962C8B-B14F-4D97-AF65-F5344CB8AC3E}">
        <p14:creationId xmlns:p14="http://schemas.microsoft.com/office/powerpoint/2010/main" val="3177613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5" name="Rectangle 4"/>
          <p:cNvSpPr/>
          <p:nvPr/>
        </p:nvSpPr>
        <p:spPr bwMode="white">
          <a:xfrm>
            <a:off x="-9525" y="4572000"/>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9525" y="4664075"/>
            <a:ext cx="146367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p:nvSpPr>
        <p:spPr>
          <a:xfrm>
            <a:off x="1544638" y="4654550"/>
            <a:ext cx="7599362"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bwMode="white">
          <a:xfrm>
            <a:off x="1447800" y="0"/>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2" name="Title 1"/>
          <p:cNvSpPr>
            <a:spLocks noGrp="1"/>
          </p:cNvSpPr>
          <p:nvPr>
            <p:ph type="title"/>
          </p:nvPr>
        </p:nvSpPr>
        <p:spPr>
          <a:xfrm>
            <a:off x="1600200" y="4648200"/>
            <a:ext cx="7315200" cy="685800"/>
          </a:xfrm>
        </p:spPr>
        <p:txBody>
          <a:bodyPr/>
          <a:lstStyle>
            <a:lvl1pPr algn="l">
              <a:buNone/>
              <a:defRPr sz="2800" b="0">
                <a:solidFill>
                  <a:srgbClr val="FFFFFF"/>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11"/>
          <p:cNvSpPr>
            <a:spLocks noGrp="1"/>
          </p:cNvSpPr>
          <p:nvPr>
            <p:ph type="dt" sz="half" idx="10"/>
          </p:nvPr>
        </p:nvSpPr>
        <p:spPr>
          <a:xfrm>
            <a:off x="6248400" y="6248400"/>
            <a:ext cx="2667000" cy="365125"/>
          </a:xfrm>
        </p:spPr>
        <p:txBody>
          <a:bodyPr rtlCol="0"/>
          <a:lstStyle>
            <a:lvl1pPr>
              <a:defRPr/>
            </a:lvl1pPr>
          </a:lstStyle>
          <a:p>
            <a:pPr>
              <a:defRPr/>
            </a:pPr>
            <a:fld id="{315B13E0-9580-45A0-89C0-3CAA9A417C52}" type="datetimeFigureOut">
              <a:rPr lang="th-TH"/>
              <a:pPr>
                <a:defRPr/>
              </a:pPr>
              <a:t>19/07/55</a:t>
            </a:fld>
            <a:endParaRPr lang="th-TH"/>
          </a:p>
        </p:txBody>
      </p:sp>
      <p:sp>
        <p:nvSpPr>
          <p:cNvPr id="10" name="Slide Number Placeholder 12"/>
          <p:cNvSpPr>
            <a:spLocks noGrp="1"/>
          </p:cNvSpPr>
          <p:nvPr>
            <p:ph type="sldNum" sz="quarter" idx="11"/>
          </p:nvPr>
        </p:nvSpPr>
        <p:spPr>
          <a:xfrm>
            <a:off x="0" y="4667250"/>
            <a:ext cx="1447800" cy="663575"/>
          </a:xfrm>
        </p:spPr>
        <p:txBody>
          <a:bodyPr rtlCol="0"/>
          <a:lstStyle>
            <a:lvl1pPr>
              <a:defRPr sz="2800"/>
            </a:lvl1pPr>
          </a:lstStyle>
          <a:p>
            <a:pPr>
              <a:defRPr/>
            </a:pPr>
            <a:fld id="{14C5425A-4104-4516-89B4-4A80EA0462CB}" type="slidenum">
              <a:rPr lang="th-TH"/>
              <a:pPr>
                <a:defRPr/>
              </a:pPr>
              <a:t>‹#›</a:t>
            </a:fld>
            <a:endParaRPr lang="th-TH"/>
          </a:p>
        </p:txBody>
      </p:sp>
      <p:sp>
        <p:nvSpPr>
          <p:cNvPr id="11" name="Footer Placeholder 13"/>
          <p:cNvSpPr>
            <a:spLocks noGrp="1"/>
          </p:cNvSpPr>
          <p:nvPr>
            <p:ph type="ftr" sz="quarter" idx="12"/>
          </p:nvPr>
        </p:nvSpPr>
        <p:spPr>
          <a:xfrm>
            <a:off x="1600200" y="6248400"/>
            <a:ext cx="4572000" cy="365125"/>
          </a:xfrm>
        </p:spPr>
        <p:txBody>
          <a:bodyPr rtlCol="0"/>
          <a:lstStyle>
            <a:lvl1pPr>
              <a:defRPr/>
            </a:lvl1pPr>
          </a:lstStyle>
          <a:p>
            <a:pPr>
              <a:defRPr/>
            </a:pPr>
            <a:endParaRPr lang="th-TH"/>
          </a:p>
        </p:txBody>
      </p:sp>
    </p:spTree>
    <p:extLst>
      <p:ext uri="{BB962C8B-B14F-4D97-AF65-F5344CB8AC3E}">
        <p14:creationId xmlns:p14="http://schemas.microsoft.com/office/powerpoint/2010/main" val="1241924150"/>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609600" y="228600"/>
            <a:ext cx="8153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12"/>
          <p:cNvSpPr>
            <a:spLocks noGrp="1"/>
          </p:cNvSpPr>
          <p:nvPr>
            <p:ph type="body" idx="1"/>
          </p:nvPr>
        </p:nvSpPr>
        <p:spPr bwMode="auto">
          <a:xfrm>
            <a:off x="612775" y="1600200"/>
            <a:ext cx="8153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fontAlgn="auto" latinLnBrk="0" hangingPunct="1">
              <a:spcBef>
                <a:spcPts val="0"/>
              </a:spcBef>
              <a:spcAft>
                <a:spcPts val="0"/>
              </a:spcAft>
              <a:defRPr kumimoji="0" sz="1400">
                <a:solidFill>
                  <a:schemeClr val="tx2"/>
                </a:solidFill>
                <a:latin typeface="+mn-lt"/>
                <a:cs typeface="+mn-cs"/>
              </a:defRPr>
            </a:lvl1pPr>
          </a:lstStyle>
          <a:p>
            <a:pPr>
              <a:defRPr/>
            </a:pPr>
            <a:fld id="{BECC864E-A7B6-48ED-81DF-5DDA03C87367}" type="datetimeFigureOut">
              <a:rPr lang="th-TH"/>
              <a:pPr>
                <a:defRPr/>
              </a:pPr>
              <a:t>19/07/55</a:t>
            </a:fld>
            <a:endParaRPr lang="th-TH"/>
          </a:p>
        </p:txBody>
      </p:sp>
      <p:sp>
        <p:nvSpPr>
          <p:cNvPr id="3" name="Footer Placeholder 2"/>
          <p:cNvSpPr>
            <a:spLocks noGrp="1"/>
          </p:cNvSpPr>
          <p:nvPr>
            <p:ph type="ftr" sz="quarter" idx="3"/>
          </p:nvPr>
        </p:nvSpPr>
        <p:spPr>
          <a:xfrm>
            <a:off x="609600" y="6248400"/>
            <a:ext cx="5421313" cy="365125"/>
          </a:xfrm>
          <a:prstGeom prst="rect">
            <a:avLst/>
          </a:prstGeom>
        </p:spPr>
        <p:txBody>
          <a:bodyPr vert="horz" anchor="ctr"/>
          <a:lstStyle>
            <a:lvl1pPr algn="r" eaLnBrk="1" fontAlgn="auto" latinLnBrk="0" hangingPunct="1">
              <a:spcBef>
                <a:spcPts val="0"/>
              </a:spcBef>
              <a:spcAft>
                <a:spcPts val="0"/>
              </a:spcAft>
              <a:defRPr kumimoji="0" sz="1400">
                <a:solidFill>
                  <a:schemeClr val="tx2"/>
                </a:solidFill>
                <a:latin typeface="+mn-lt"/>
                <a:cs typeface="+mn-cs"/>
              </a:defRPr>
            </a:lvl1pPr>
          </a:lstStyle>
          <a:p>
            <a:pPr>
              <a:defRPr/>
            </a:pPr>
            <a:endParaRPr lang="th-TH"/>
          </a:p>
        </p:txBody>
      </p:sp>
      <p:sp>
        <p:nvSpPr>
          <p:cNvPr id="7" name="Rectangle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0" y="12795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8"/>
          <p:cNvSpPr/>
          <p:nvPr/>
        </p:nvSpPr>
        <p:spPr>
          <a:xfrm>
            <a:off x="590550" y="12795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Slide Number Placeholder 22"/>
          <p:cNvSpPr>
            <a:spLocks noGrp="1"/>
          </p:cNvSpPr>
          <p:nvPr>
            <p:ph type="sldNum" sz="quarter" idx="4"/>
          </p:nvPr>
        </p:nvSpPr>
        <p:spPr>
          <a:xfrm>
            <a:off x="0" y="1271588"/>
            <a:ext cx="533400" cy="244475"/>
          </a:xfrm>
          <a:prstGeom prst="rect">
            <a:avLst/>
          </a:prstGeom>
        </p:spPr>
        <p:txBody>
          <a:bodyPr vert="horz" anchor="ctr" anchorCtr="0">
            <a:normAutofit/>
          </a:bodyPr>
          <a:lstStyle>
            <a:lvl1pPr algn="ctr" eaLnBrk="1" fontAlgn="auto" latinLnBrk="0" hangingPunct="1">
              <a:spcBef>
                <a:spcPts val="0"/>
              </a:spcBef>
              <a:spcAft>
                <a:spcPts val="0"/>
              </a:spcAft>
              <a:defRPr kumimoji="0" sz="1400" b="1">
                <a:solidFill>
                  <a:srgbClr val="FFFFFF"/>
                </a:solidFill>
                <a:latin typeface="+mn-lt"/>
                <a:cs typeface="+mn-cs"/>
              </a:defRPr>
            </a:lvl1pPr>
          </a:lstStyle>
          <a:p>
            <a:pPr>
              <a:defRPr/>
            </a:pPr>
            <a:fld id="{644A5F04-7DAD-419C-AEE3-BE7F14A9DD5D}" type="slidenum">
              <a:rPr lang="th-TH"/>
              <a:pPr>
                <a:defRPr/>
              </a:pPr>
              <a:t>‹#›</a:t>
            </a:fld>
            <a:endParaRPr lang="th-TH"/>
          </a:p>
        </p:txBody>
      </p:sp>
    </p:spTree>
  </p:cSld>
  <p:clrMap bg1="lt1" tx1="dk1" bg2="lt2" tx2="dk2" accent1="accent1" accent2="accent2" accent3="accent3" accent4="accent4" accent5="accent5" accent6="accent6" hlink="hlink" folHlink="folHlink"/>
  <p:sldLayoutIdLst>
    <p:sldLayoutId id="2147484079" r:id="rId1"/>
    <p:sldLayoutId id="2147484075" r:id="rId2"/>
    <p:sldLayoutId id="2147484080" r:id="rId3"/>
    <p:sldLayoutId id="2147484081" r:id="rId4"/>
    <p:sldLayoutId id="2147484082" r:id="rId5"/>
    <p:sldLayoutId id="2147484076" r:id="rId6"/>
    <p:sldLayoutId id="2147484083" r:id="rId7"/>
    <p:sldLayoutId id="2147484077" r:id="rId8"/>
    <p:sldLayoutId id="2147484084" r:id="rId9"/>
    <p:sldLayoutId id="2147484078" r:id="rId10"/>
    <p:sldLayoutId id="2147484085" r:id="rId11"/>
  </p:sldLayoutIdLst>
  <p:txStyles>
    <p:title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w Cen MT" pitchFamily="34" charset="0"/>
          <a:cs typeface="FreesiaUPC" pitchFamily="34" charset="-34"/>
        </a:defRPr>
      </a:lvl2pPr>
      <a:lvl3pPr algn="l" rtl="0" eaLnBrk="0" fontAlgn="base" hangingPunct="0">
        <a:spcBef>
          <a:spcPct val="0"/>
        </a:spcBef>
        <a:spcAft>
          <a:spcPct val="0"/>
        </a:spcAft>
        <a:defRPr sz="4400">
          <a:solidFill>
            <a:schemeClr val="tx2"/>
          </a:solidFill>
          <a:latin typeface="Tw Cen MT" pitchFamily="34" charset="0"/>
          <a:cs typeface="FreesiaUPC" pitchFamily="34" charset="-34"/>
        </a:defRPr>
      </a:lvl3pPr>
      <a:lvl4pPr algn="l" rtl="0" eaLnBrk="0" fontAlgn="base" hangingPunct="0">
        <a:spcBef>
          <a:spcPct val="0"/>
        </a:spcBef>
        <a:spcAft>
          <a:spcPct val="0"/>
        </a:spcAft>
        <a:defRPr sz="4400">
          <a:solidFill>
            <a:schemeClr val="tx2"/>
          </a:solidFill>
          <a:latin typeface="Tw Cen MT" pitchFamily="34" charset="0"/>
          <a:cs typeface="FreesiaUPC" pitchFamily="34" charset="-34"/>
        </a:defRPr>
      </a:lvl4pPr>
      <a:lvl5pPr algn="l" rtl="0" eaLnBrk="0" fontAlgn="base" hangingPunct="0">
        <a:spcBef>
          <a:spcPct val="0"/>
        </a:spcBef>
        <a:spcAft>
          <a:spcPct val="0"/>
        </a:spcAft>
        <a:defRPr sz="4400">
          <a:solidFill>
            <a:schemeClr val="tx2"/>
          </a:solidFill>
          <a:latin typeface="Tw Cen MT" pitchFamily="34" charset="0"/>
          <a:cs typeface="FreesiaUPC" pitchFamily="34" charset="-34"/>
        </a:defRPr>
      </a:lvl5pPr>
      <a:lvl6pPr marL="457200" algn="l" rtl="0" fontAlgn="base">
        <a:spcBef>
          <a:spcPct val="0"/>
        </a:spcBef>
        <a:spcAft>
          <a:spcPct val="0"/>
        </a:spcAft>
        <a:defRPr sz="4400">
          <a:solidFill>
            <a:schemeClr val="tx2"/>
          </a:solidFill>
          <a:latin typeface="Tw Cen MT" pitchFamily="34" charset="0"/>
          <a:cs typeface="FreesiaUPC" pitchFamily="34" charset="-34"/>
        </a:defRPr>
      </a:lvl6pPr>
      <a:lvl7pPr marL="914400" algn="l" rtl="0" fontAlgn="base">
        <a:spcBef>
          <a:spcPct val="0"/>
        </a:spcBef>
        <a:spcAft>
          <a:spcPct val="0"/>
        </a:spcAft>
        <a:defRPr sz="4400">
          <a:solidFill>
            <a:schemeClr val="tx2"/>
          </a:solidFill>
          <a:latin typeface="Tw Cen MT" pitchFamily="34" charset="0"/>
          <a:cs typeface="FreesiaUPC" pitchFamily="34" charset="-34"/>
        </a:defRPr>
      </a:lvl7pPr>
      <a:lvl8pPr marL="1371600" algn="l" rtl="0" fontAlgn="base">
        <a:spcBef>
          <a:spcPct val="0"/>
        </a:spcBef>
        <a:spcAft>
          <a:spcPct val="0"/>
        </a:spcAft>
        <a:defRPr sz="4400">
          <a:solidFill>
            <a:schemeClr val="tx2"/>
          </a:solidFill>
          <a:latin typeface="Tw Cen MT" pitchFamily="34" charset="0"/>
          <a:cs typeface="FreesiaUPC" pitchFamily="34" charset="-34"/>
        </a:defRPr>
      </a:lvl8pPr>
      <a:lvl9pPr marL="1828800" algn="l" rtl="0" fontAlgn="base">
        <a:spcBef>
          <a:spcPct val="0"/>
        </a:spcBef>
        <a:spcAft>
          <a:spcPct val="0"/>
        </a:spcAft>
        <a:defRPr sz="4400">
          <a:solidFill>
            <a:schemeClr val="tx2"/>
          </a:solidFill>
          <a:latin typeface="Tw Cen MT" pitchFamily="34" charset="0"/>
          <a:cs typeface="FreesiaUPC" pitchFamily="34" charset="-34"/>
        </a:defRPr>
      </a:lvl9pPr>
    </p:titleStyle>
    <p:bodyStyle>
      <a:lvl1pPr marL="319088" indent="-319088" algn="l" rtl="0" eaLnBrk="0" fontAlgn="base" hangingPunct="0">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l" rtl="0" eaLnBrk="0" fontAlgn="base" hangingPunct="0">
        <a:spcBef>
          <a:spcPts val="400"/>
        </a:spcBef>
        <a:spcAft>
          <a:spcPct val="0"/>
        </a:spcAft>
        <a:buClr>
          <a:srgbClr val="A5AB81"/>
        </a:buClr>
        <a:buSzPct val="75000"/>
        <a:buFont typeface="Wingdings" pitchFamily="2" charset="2"/>
        <a:buChar char=""/>
        <a:defRPr sz="2000" kern="1200">
          <a:solidFill>
            <a:schemeClr val="tx1"/>
          </a:solidFill>
          <a:latin typeface="+mn-lt"/>
          <a:ea typeface="+mn-ea"/>
          <a:cs typeface="+mn-cs"/>
        </a:defRPr>
      </a:lvl4pPr>
      <a:lvl5pPr marL="1828800" indent="-228600" algn="l" rtl="0" eaLnBrk="0" fontAlgn="base" hangingPunct="0">
        <a:spcBef>
          <a:spcPts val="400"/>
        </a:spcBef>
        <a:spcAft>
          <a:spcPct val="0"/>
        </a:spcAft>
        <a:buClr>
          <a:srgbClr val="D8B25C"/>
        </a:buClr>
        <a:buSzPct val="65000"/>
        <a:buFont typeface="Wingdings"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www.whatwg.org/specs/web-apps/current-work/multipage/the-video-element.html"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www.apple.com/hotnews/thoughts-on-flash/"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r" eaLnBrk="1" fontAlgn="auto" hangingPunct="1">
              <a:spcAft>
                <a:spcPts val="0"/>
              </a:spcAft>
              <a:defRPr/>
            </a:pPr>
            <a:r>
              <a:rPr lang="en-US" dirty="0" smtClean="0"/>
              <a:t>Introduction to HTML5</a:t>
            </a:r>
            <a:endParaRPr lang="th-TH" dirty="0"/>
          </a:p>
        </p:txBody>
      </p:sp>
      <p:sp>
        <p:nvSpPr>
          <p:cNvPr id="9219" name="Subtitle 2"/>
          <p:cNvSpPr>
            <a:spLocks noGrp="1"/>
          </p:cNvSpPr>
          <p:nvPr>
            <p:ph type="subTitle" idx="1"/>
          </p:nvPr>
        </p:nvSpPr>
        <p:spPr>
          <a:xfrm>
            <a:off x="2362200" y="6049963"/>
            <a:ext cx="6705600" cy="685800"/>
          </a:xfrm>
        </p:spPr>
        <p:txBody>
          <a:bodyPr/>
          <a:lstStyle/>
          <a:p>
            <a:pPr eaLnBrk="1" hangingPunct="1"/>
            <a:r>
              <a:rPr lang="en-US" smtClean="0">
                <a:cs typeface="FreesiaUPC" pitchFamily="34" charset="-34"/>
              </a:rPr>
              <a:t>HTML5 Multimedia</a:t>
            </a:r>
          </a:p>
        </p:txBody>
      </p:sp>
      <p:pic>
        <p:nvPicPr>
          <p:cNvPr id="9220"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609600"/>
            <a:ext cx="4191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612775" y="228600"/>
            <a:ext cx="8153400" cy="990600"/>
          </a:xfrm>
        </p:spPr>
        <p:txBody>
          <a:bodyPr/>
          <a:lstStyle/>
          <a:p>
            <a:r>
              <a:rPr lang="en-US" smtClean="0">
                <a:cs typeface="FreesiaUPC" pitchFamily="34" charset="-34"/>
              </a:rPr>
              <a:t>&lt;audio&gt;...&lt;/audio&gt;</a:t>
            </a:r>
          </a:p>
        </p:txBody>
      </p:sp>
      <p:sp>
        <p:nvSpPr>
          <p:cNvPr id="18435" name="Content Placeholder 2"/>
          <p:cNvSpPr>
            <a:spLocks noGrp="1"/>
          </p:cNvSpPr>
          <p:nvPr>
            <p:ph sz="quarter" idx="1"/>
          </p:nvPr>
        </p:nvSpPr>
        <p:spPr>
          <a:xfrm>
            <a:off x="612775" y="1600200"/>
            <a:ext cx="8153400" cy="4495800"/>
          </a:xfrm>
        </p:spPr>
        <p:txBody>
          <a:bodyPr/>
          <a:lstStyle/>
          <a:p>
            <a:r>
              <a:rPr lang="en-US" smtClean="0">
                <a:cs typeface="FreesiaUPC" pitchFamily="34" charset="-34"/>
              </a:rPr>
              <a:t>The contents within the &lt;audio&gt; tag group will be used as fallback content for browsers that do not support the HTML5 audio element. </a:t>
            </a:r>
          </a:p>
          <a:p>
            <a:r>
              <a:rPr lang="en-US" smtClean="0">
                <a:cs typeface="FreesiaUPC" pitchFamily="34" charset="-34"/>
              </a:rPr>
              <a:t>This can be a Flash-based sound playback program or a hyperlink to download the audio file.</a:t>
            </a:r>
          </a:p>
          <a:p>
            <a:r>
              <a:rPr lang="en-US" smtClean="0">
                <a:cs typeface="FreesiaUPC" pitchFamily="34" charset="-34"/>
              </a:rPr>
              <a:t>The following optional attributes can be specified within the &lt;audio&gt; tag:</a:t>
            </a:r>
          </a:p>
          <a:p>
            <a:pPr lvl="1"/>
            <a:r>
              <a:rPr lang="en-US" smtClean="0">
                <a:cs typeface="FreesiaUPC" pitchFamily="34" charset="-34"/>
              </a:rPr>
              <a:t>src=“file” — Specifies the sound file to play.</a:t>
            </a:r>
          </a:p>
          <a:p>
            <a:pPr lvl="1"/>
            <a:r>
              <a:rPr lang="en-US" smtClean="0">
                <a:cs typeface="FreesiaUPC" pitchFamily="34" charset="-34"/>
              </a:rPr>
              <a:t>preload, autoplay, controls, and loop — These attributes have the same functionality as described in the “&lt;video&gt;...&lt;/video&gt;” section.</a:t>
            </a:r>
          </a:p>
          <a:p>
            <a:endParaRPr lang="en-US" smtClean="0">
              <a:cs typeface="FreesiaUPC" pitchFamily="34" charset="-34"/>
            </a:endParaRPr>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612775" y="228600"/>
            <a:ext cx="8153400" cy="990600"/>
          </a:xfrm>
        </p:spPr>
        <p:txBody>
          <a:bodyPr/>
          <a:lstStyle/>
          <a:p>
            <a:r>
              <a:rPr lang="en-US" smtClean="0">
                <a:cs typeface="FreesiaUPC" pitchFamily="34" charset="-34"/>
              </a:rPr>
              <a:t>&lt;source&gt;</a:t>
            </a:r>
          </a:p>
        </p:txBody>
      </p:sp>
      <p:sp>
        <p:nvSpPr>
          <p:cNvPr id="19459" name="Content Placeholder 2"/>
          <p:cNvSpPr>
            <a:spLocks noGrp="1"/>
          </p:cNvSpPr>
          <p:nvPr>
            <p:ph sz="quarter" idx="1"/>
          </p:nvPr>
        </p:nvSpPr>
        <p:spPr>
          <a:xfrm>
            <a:off x="612775" y="1600200"/>
            <a:ext cx="8153400" cy="4495800"/>
          </a:xfrm>
        </p:spPr>
        <p:txBody>
          <a:bodyPr/>
          <a:lstStyle/>
          <a:p>
            <a:r>
              <a:rPr lang="en-US" dirty="0" smtClean="0">
                <a:cs typeface="FreesiaUPC" pitchFamily="34" charset="-34"/>
              </a:rPr>
              <a:t>The &lt;source&gt; tag can be used within either the &lt;video&gt; or &lt;audio&gt; tag groups. </a:t>
            </a:r>
          </a:p>
          <a:p>
            <a:r>
              <a:rPr lang="en-US" dirty="0" smtClean="0">
                <a:cs typeface="FreesiaUPC" pitchFamily="34" charset="-34"/>
              </a:rPr>
              <a:t>It replaces the single-file </a:t>
            </a:r>
            <a:r>
              <a:rPr lang="en-US" dirty="0" err="1" smtClean="0">
                <a:cs typeface="FreesiaUPC" pitchFamily="34" charset="-34"/>
              </a:rPr>
              <a:t>src</a:t>
            </a:r>
            <a:r>
              <a:rPr lang="en-US" dirty="0" smtClean="0">
                <a:cs typeface="FreesiaUPC" pitchFamily="34" charset="-34"/>
              </a:rPr>
              <a:t> attribute, allowing you to specify multiple source files along with a MIME type and codec. </a:t>
            </a:r>
          </a:p>
          <a:p>
            <a:r>
              <a:rPr lang="en-US" dirty="0" smtClean="0">
                <a:cs typeface="FreesiaUPC" pitchFamily="34" charset="-34"/>
              </a:rPr>
              <a:t>The browser can then make an informed decision as to which file format it understands best without having to download each file.</a:t>
            </a:r>
          </a:p>
        </p:txBody>
      </p:sp>
      <p:pic>
        <p:nvPicPr>
          <p:cNvPr id="19460"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14400" y="4648200"/>
            <a:ext cx="7637463"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612775" y="228600"/>
            <a:ext cx="8153400" cy="990600"/>
          </a:xfrm>
        </p:spPr>
        <p:txBody>
          <a:bodyPr/>
          <a:lstStyle/>
          <a:p>
            <a:r>
              <a:rPr lang="en-US" sz="4000" smtClean="0">
                <a:cs typeface="FreesiaUPC" pitchFamily="34" charset="-34"/>
              </a:rPr>
              <a:t>Understanding Audio and Video Formats</a:t>
            </a:r>
          </a:p>
        </p:txBody>
      </p:sp>
      <p:sp>
        <p:nvSpPr>
          <p:cNvPr id="20483" name="Content Placeholder 2"/>
          <p:cNvSpPr>
            <a:spLocks noGrp="1"/>
          </p:cNvSpPr>
          <p:nvPr>
            <p:ph sz="quarter" idx="1"/>
          </p:nvPr>
        </p:nvSpPr>
        <p:spPr>
          <a:xfrm>
            <a:off x="612775" y="1600200"/>
            <a:ext cx="8153400" cy="4495800"/>
          </a:xfrm>
        </p:spPr>
        <p:txBody>
          <a:bodyPr/>
          <a:lstStyle/>
          <a:p>
            <a:r>
              <a:rPr lang="en-US" smtClean="0">
                <a:cs typeface="FreesiaUPC" pitchFamily="34" charset="-34"/>
              </a:rPr>
              <a:t>The audio and video data that is stored within sound and movie files are produced, stored, and retrieved using different multimedia formats. </a:t>
            </a:r>
          </a:p>
          <a:p>
            <a:r>
              <a:rPr lang="en-US" smtClean="0">
                <a:cs typeface="FreesiaUPC" pitchFamily="34" charset="-34"/>
              </a:rPr>
              <a:t>However, the word format is an oversimplification: The proper way to identify a sound and movie file is by its container and its codecs.</a:t>
            </a:r>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612775" y="228600"/>
            <a:ext cx="8153400" cy="990600"/>
          </a:xfrm>
        </p:spPr>
        <p:txBody>
          <a:bodyPr/>
          <a:lstStyle/>
          <a:p>
            <a:r>
              <a:rPr lang="en-US" smtClean="0">
                <a:cs typeface="FreesiaUPC" pitchFamily="34" charset="-34"/>
              </a:rPr>
              <a:t>Movie Containers</a:t>
            </a:r>
          </a:p>
        </p:txBody>
      </p:sp>
      <p:sp>
        <p:nvSpPr>
          <p:cNvPr id="21507" name="Content Placeholder 2"/>
          <p:cNvSpPr>
            <a:spLocks noGrp="1"/>
          </p:cNvSpPr>
          <p:nvPr>
            <p:ph sz="quarter" idx="1"/>
          </p:nvPr>
        </p:nvSpPr>
        <p:spPr>
          <a:xfrm>
            <a:off x="612775" y="1600200"/>
            <a:ext cx="8153400" cy="4495800"/>
          </a:xfrm>
        </p:spPr>
        <p:txBody>
          <a:bodyPr/>
          <a:lstStyle/>
          <a:p>
            <a:r>
              <a:rPr lang="en-US" smtClean="0">
                <a:cs typeface="FreesiaUPC" pitchFamily="34" charset="-34"/>
              </a:rPr>
              <a:t>A movie container usually houses one video data stream and one or more audio data streams:</a:t>
            </a:r>
          </a:p>
          <a:p>
            <a:pPr lvl="1"/>
            <a:r>
              <a:rPr lang="en-US" smtClean="0">
                <a:cs typeface="FreesiaUPC" pitchFamily="34" charset="-34"/>
              </a:rPr>
              <a:t>The OGG (*.ogv) movie container is a freely usable container format that can technically house any type of codec; however, it is most commonly used with Theora for video and Vorbis for audio.</a:t>
            </a:r>
          </a:p>
          <a:p>
            <a:pPr lvl="1"/>
            <a:r>
              <a:rPr lang="en-US" smtClean="0">
                <a:cs typeface="FreesiaUPC" pitchFamily="34" charset="-34"/>
              </a:rPr>
              <a:t>The WebM (*.webm) movie container is also a freely usable container format, but this version was only first released by Google in May 2010 as an efficient way to deliver HTML5 video. It uses the VP8 video codec and Vorbis audio codec.</a:t>
            </a:r>
          </a:p>
          <a:p>
            <a:pPr lvl="1"/>
            <a:r>
              <a:rPr lang="en-US" smtClean="0">
                <a:cs typeface="FreesiaUPC" pitchFamily="34" charset="-34"/>
              </a:rPr>
              <a:t>The MP4 (*.mp4) movie container, also known as MPEG-4. Although not a free container, it tends to support other nonfree codecs, such as H.264, MP3, and AAC.</a:t>
            </a:r>
          </a:p>
          <a:p>
            <a:endParaRPr lang="en-US" smtClean="0">
              <a:cs typeface="FreesiaUPC" pitchFamily="34" charset="-34"/>
            </a:endParaRPr>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612775" y="228600"/>
            <a:ext cx="8153400" cy="990600"/>
          </a:xfrm>
        </p:spPr>
        <p:txBody>
          <a:bodyPr/>
          <a:lstStyle/>
          <a:p>
            <a:r>
              <a:rPr lang="en-US" smtClean="0">
                <a:cs typeface="FreesiaUPC" pitchFamily="34" charset="-34"/>
              </a:rPr>
              <a:t>Video Codecs</a:t>
            </a:r>
          </a:p>
        </p:txBody>
      </p:sp>
      <p:sp>
        <p:nvSpPr>
          <p:cNvPr id="22531" name="Content Placeholder 2"/>
          <p:cNvSpPr>
            <a:spLocks noGrp="1"/>
          </p:cNvSpPr>
          <p:nvPr>
            <p:ph sz="quarter" idx="1"/>
          </p:nvPr>
        </p:nvSpPr>
        <p:spPr>
          <a:xfrm>
            <a:off x="612775" y="1600200"/>
            <a:ext cx="8153400" cy="4495800"/>
          </a:xfrm>
        </p:spPr>
        <p:txBody>
          <a:bodyPr/>
          <a:lstStyle/>
          <a:p>
            <a:r>
              <a:rPr lang="en-US" smtClean="0">
                <a:cs typeface="FreesiaUPC" pitchFamily="34" charset="-34"/>
              </a:rPr>
              <a:t>The video codec determines how visual data is compressed and decompressed in a movie container. </a:t>
            </a:r>
          </a:p>
          <a:p>
            <a:pPr lvl="1"/>
            <a:r>
              <a:rPr lang="en-US" smtClean="0">
                <a:cs typeface="FreesiaUPC" pitchFamily="34" charset="-34"/>
              </a:rPr>
              <a:t>Theora is a freely usable video codec designed for the OGG container. It is designed to offer a free and comparable alternative to the MPEG video formats.</a:t>
            </a:r>
          </a:p>
          <a:p>
            <a:pPr lvl="1"/>
            <a:r>
              <a:rPr lang="en-US" smtClean="0">
                <a:cs typeface="FreesiaUPC" pitchFamily="34" charset="-34"/>
              </a:rPr>
              <a:t>VP8 is also a freely usable video codec, released alongside the WebM container. It was originally developed and patented by On2 Technologies, and Google released the specification under the Creative Commons license after its purchase of On2.</a:t>
            </a:r>
          </a:p>
          <a:p>
            <a:pPr lvl="1"/>
            <a:r>
              <a:rPr lang="en-US" smtClean="0">
                <a:cs typeface="FreesiaUPC" pitchFamily="34" charset="-34"/>
              </a:rPr>
              <a:t>H.264 is the video codec most often used in MP4 movie containers. It is the standard on Blu-ray, Adobe Flash, Microsoft Silverlight, and other online streaming services such as YouTube, Netflix. A license is required to produce a program that can encode and decode with H.264, but no license is required to use such a program or play back.</a:t>
            </a:r>
          </a:p>
          <a:p>
            <a:endParaRPr lang="en-US" smtClean="0">
              <a:cs typeface="FreesiaUPC" pitchFamily="34" charset="-34"/>
            </a:endParaRPr>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612775" y="228600"/>
            <a:ext cx="8153400" cy="990600"/>
          </a:xfrm>
        </p:spPr>
        <p:txBody>
          <a:bodyPr/>
          <a:lstStyle/>
          <a:p>
            <a:r>
              <a:rPr lang="en-US" sz="4000" smtClean="0">
                <a:cs typeface="FreesiaUPC" pitchFamily="34" charset="-34"/>
              </a:rPr>
              <a:t>Sound Containers and Audio Codecs</a:t>
            </a:r>
          </a:p>
        </p:txBody>
      </p:sp>
      <p:sp>
        <p:nvSpPr>
          <p:cNvPr id="23555" name="Content Placeholder 2"/>
          <p:cNvSpPr>
            <a:spLocks noGrp="1"/>
          </p:cNvSpPr>
          <p:nvPr>
            <p:ph sz="quarter" idx="1"/>
          </p:nvPr>
        </p:nvSpPr>
        <p:spPr>
          <a:xfrm>
            <a:off x="612775" y="1600200"/>
            <a:ext cx="8153400" cy="4495800"/>
          </a:xfrm>
        </p:spPr>
        <p:txBody>
          <a:bodyPr/>
          <a:lstStyle/>
          <a:p>
            <a:r>
              <a:rPr lang="en-US" dirty="0" smtClean="0">
                <a:cs typeface="FreesiaUPC" pitchFamily="34" charset="-34"/>
              </a:rPr>
              <a:t>Often, a sound container and a sound codec are defined by the same format standard. </a:t>
            </a:r>
          </a:p>
          <a:p>
            <a:pPr lvl="1"/>
            <a:r>
              <a:rPr lang="en-US" dirty="0" err="1" smtClean="0">
                <a:cs typeface="FreesiaUPC" pitchFamily="34" charset="-34"/>
              </a:rPr>
              <a:t>Vorbis</a:t>
            </a:r>
            <a:r>
              <a:rPr lang="en-US" dirty="0" smtClean="0">
                <a:cs typeface="FreesiaUPC" pitchFamily="34" charset="-34"/>
              </a:rPr>
              <a:t> (*.</a:t>
            </a:r>
            <a:r>
              <a:rPr lang="en-US" dirty="0" err="1" smtClean="0">
                <a:cs typeface="FreesiaUPC" pitchFamily="34" charset="-34"/>
              </a:rPr>
              <a:t>ogg</a:t>
            </a:r>
            <a:r>
              <a:rPr lang="en-US" dirty="0" smtClean="0">
                <a:cs typeface="FreesiaUPC" pitchFamily="34" charset="-34"/>
              </a:rPr>
              <a:t>) is a freely usable audio codec designed for the OGG container and was developed as an alternative to the MPEG audio formats.</a:t>
            </a:r>
          </a:p>
          <a:p>
            <a:pPr lvl="1"/>
            <a:r>
              <a:rPr lang="en-US" dirty="0" smtClean="0">
                <a:cs typeface="FreesiaUPC" pitchFamily="34" charset="-34"/>
              </a:rPr>
              <a:t>The MP3 (*.mp3) sound container and codec is an older but more widely supported format.</a:t>
            </a:r>
          </a:p>
          <a:p>
            <a:pPr lvl="1"/>
            <a:r>
              <a:rPr lang="en-US" dirty="0" smtClean="0">
                <a:cs typeface="FreesiaUPC" pitchFamily="34" charset="-34"/>
              </a:rPr>
              <a:t>The AAC (*.m4a, *.</a:t>
            </a:r>
            <a:r>
              <a:rPr lang="en-US" dirty="0" err="1" smtClean="0">
                <a:cs typeface="FreesiaUPC" pitchFamily="34" charset="-34"/>
              </a:rPr>
              <a:t>aac</a:t>
            </a:r>
            <a:r>
              <a:rPr lang="en-US" dirty="0" smtClean="0">
                <a:cs typeface="FreesiaUPC" pitchFamily="34" charset="-34"/>
              </a:rPr>
              <a:t>) sound codec is stored in the same container as MP4 but as an audio-only file. The AAC codec was produced as a successor to the MP3 format.</a:t>
            </a:r>
          </a:p>
          <a:p>
            <a:pPr lvl="1"/>
            <a:r>
              <a:rPr lang="en-US" dirty="0" smtClean="0">
                <a:cs typeface="FreesiaUPC" pitchFamily="34" charset="-34"/>
              </a:rPr>
              <a:t>The WAV (*.wav) sound container typically holds raw and uncompressed audio streams stored as the PCM (pulse-code modulation) codec.</a:t>
            </a:r>
          </a:p>
          <a:p>
            <a:endParaRPr lang="en-US" dirty="0" smtClean="0">
              <a:cs typeface="FreesiaUPC" pitchFamily="34" charset="-34"/>
            </a:endParaRPr>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612775" y="228600"/>
            <a:ext cx="8153400" cy="990600"/>
          </a:xfrm>
        </p:spPr>
        <p:txBody>
          <a:bodyPr/>
          <a:lstStyle/>
          <a:p>
            <a:r>
              <a:rPr lang="en-US" sz="4000" smtClean="0">
                <a:cs typeface="FreesiaUPC" pitchFamily="34" charset="-34"/>
              </a:rPr>
              <a:t>Play Movies with the HTML5 video Element</a:t>
            </a:r>
          </a:p>
        </p:txBody>
      </p:sp>
      <p:pic>
        <p:nvPicPr>
          <p:cNvPr id="24579" name="Content Placeholder 3"/>
          <p:cNvPicPr>
            <a:picLocks noGrp="1" noChangeAspect="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655638" y="2519363"/>
            <a:ext cx="8067675" cy="2657475"/>
          </a:xfrm>
        </p:spPr>
      </p:pic>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612775" y="228600"/>
            <a:ext cx="8153400" cy="990600"/>
          </a:xfrm>
        </p:spPr>
        <p:txBody>
          <a:bodyPr/>
          <a:lstStyle/>
          <a:p>
            <a:r>
              <a:rPr lang="en-US" sz="4000" smtClean="0">
                <a:cs typeface="FreesiaUPC" pitchFamily="34" charset="-34"/>
              </a:rPr>
              <a:t>Play Movies with the HTML5 video Element</a:t>
            </a:r>
          </a:p>
        </p:txBody>
      </p:sp>
      <p:pic>
        <p:nvPicPr>
          <p:cNvPr id="25603"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762000" y="1828800"/>
            <a:ext cx="7874000" cy="4495800"/>
          </a:xfrm>
        </p:spPr>
      </p:pic>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612775" y="228600"/>
            <a:ext cx="8153400" cy="990600"/>
          </a:xfrm>
        </p:spPr>
        <p:txBody>
          <a:bodyPr/>
          <a:lstStyle/>
          <a:p>
            <a:r>
              <a:rPr lang="en-US" sz="4000" smtClean="0">
                <a:cs typeface="FreesiaUPC" pitchFamily="34" charset="-34"/>
              </a:rPr>
              <a:t>Play Movies with the HTML5 video Element</a:t>
            </a:r>
          </a:p>
        </p:txBody>
      </p:sp>
      <p:pic>
        <p:nvPicPr>
          <p:cNvPr id="26627" name="Content Placeholder 3"/>
          <p:cNvPicPr>
            <a:picLocks noGrp="1" noChangeAspect="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660400" y="1843088"/>
            <a:ext cx="8058150" cy="4010025"/>
          </a:xfrm>
        </p:spPr>
      </p:pic>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612775" y="228600"/>
            <a:ext cx="8153400" cy="990600"/>
          </a:xfrm>
        </p:spPr>
        <p:txBody>
          <a:bodyPr/>
          <a:lstStyle/>
          <a:p>
            <a:r>
              <a:rPr lang="en-US" sz="4000" smtClean="0">
                <a:cs typeface="FreesiaUPC" pitchFamily="34" charset="-34"/>
              </a:rPr>
              <a:t>Play Movies with the HTML5 video Element</a:t>
            </a:r>
          </a:p>
        </p:txBody>
      </p:sp>
      <p:pic>
        <p:nvPicPr>
          <p:cNvPr id="27651"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609600" y="2590800"/>
            <a:ext cx="8064500" cy="976313"/>
          </a:xfrm>
        </p:spPr>
      </p:pic>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612775" y="228600"/>
            <a:ext cx="8153400" cy="990600"/>
          </a:xfrm>
        </p:spPr>
        <p:txBody>
          <a:bodyPr/>
          <a:lstStyle/>
          <a:p>
            <a:r>
              <a:rPr lang="en-US" sz="4000" smtClean="0">
                <a:cs typeface="FreesiaUPC" pitchFamily="34" charset="-34"/>
              </a:rPr>
              <a:t>Introducing HTML5 Audio and Video</a:t>
            </a:r>
          </a:p>
        </p:txBody>
      </p:sp>
      <p:sp>
        <p:nvSpPr>
          <p:cNvPr id="10243" name="Content Placeholder 2"/>
          <p:cNvSpPr>
            <a:spLocks noGrp="1"/>
          </p:cNvSpPr>
          <p:nvPr>
            <p:ph sz="quarter" idx="1"/>
          </p:nvPr>
        </p:nvSpPr>
        <p:spPr>
          <a:xfrm>
            <a:off x="612775" y="1600200"/>
            <a:ext cx="8153400" cy="4495800"/>
          </a:xfrm>
        </p:spPr>
        <p:txBody>
          <a:bodyPr/>
          <a:lstStyle/>
          <a:p>
            <a:r>
              <a:rPr lang="en-US" smtClean="0">
                <a:cs typeface="FreesiaUPC" pitchFamily="34" charset="-34"/>
              </a:rPr>
              <a:t>HTML5 audio and video provide the means for you to deploy rich content on your website without requiring any third-party plug-in. </a:t>
            </a:r>
          </a:p>
          <a:p>
            <a:r>
              <a:rPr lang="en-US" smtClean="0">
                <a:cs typeface="FreesiaUPC" pitchFamily="34" charset="-34"/>
              </a:rPr>
              <a:t>Support is already available not only in HTML5 web browsers, but also in many of today’s mobile devices. </a:t>
            </a:r>
          </a:p>
          <a:p>
            <a:r>
              <a:rPr lang="en-US" smtClean="0">
                <a:cs typeface="FreesiaUPC" pitchFamily="34" charset="-34"/>
              </a:rPr>
              <a:t>This means that with very little effort you can post movies and music online for your users to view or listen to on nearly any modern platform or device.</a:t>
            </a:r>
          </a:p>
          <a:p>
            <a:r>
              <a:rPr lang="en-US" smtClean="0">
                <a:cs typeface="FreesiaUPC" pitchFamily="34" charset="-34"/>
              </a:rPr>
              <a:t>The complete HTML5 video specification can be found on the WHATWG page at </a:t>
            </a:r>
            <a:r>
              <a:rPr lang="en-US" smtClean="0">
                <a:cs typeface="FreesiaUPC" pitchFamily="34" charset="-34"/>
                <a:hlinkClick r:id="rId2"/>
              </a:rPr>
              <a:t>www.whatwg.org/specs/web-apps/current-work/multipage/the-video-element.html</a:t>
            </a:r>
            <a:r>
              <a:rPr lang="en-US" smtClean="0">
                <a:cs typeface="FreesiaUPC" pitchFamily="34" charset="-34"/>
              </a:rPr>
              <a:t>.</a:t>
            </a:r>
          </a:p>
          <a:p>
            <a:endParaRPr lang="en-US" smtClean="0">
              <a:cs typeface="FreesiaUPC" pitchFamily="34" charset="-34"/>
            </a:endParaRPr>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612775" y="228600"/>
            <a:ext cx="8153400" cy="990600"/>
          </a:xfrm>
        </p:spPr>
        <p:txBody>
          <a:bodyPr/>
          <a:lstStyle/>
          <a:p>
            <a:r>
              <a:rPr lang="en-US" sz="4000" smtClean="0">
                <a:cs typeface="FreesiaUPC" pitchFamily="34" charset="-34"/>
              </a:rPr>
              <a:t>Play Sound with the HTML5 audio Element</a:t>
            </a:r>
          </a:p>
        </p:txBody>
      </p:sp>
      <p:pic>
        <p:nvPicPr>
          <p:cNvPr id="28675" name="Content Placeholder 3"/>
          <p:cNvPicPr>
            <a:picLocks noGrp="1" noChangeAspect="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914400" y="1905000"/>
            <a:ext cx="7753350" cy="2362200"/>
          </a:xfrm>
        </p:spPr>
      </p:pic>
      <p:pic>
        <p:nvPicPr>
          <p:cNvPr id="28676"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743200" y="4648200"/>
            <a:ext cx="323850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612775" y="228600"/>
            <a:ext cx="8153400" cy="990600"/>
          </a:xfrm>
        </p:spPr>
        <p:txBody>
          <a:bodyPr/>
          <a:lstStyle/>
          <a:p>
            <a:r>
              <a:rPr lang="en-US" sz="4000" smtClean="0">
                <a:cs typeface="FreesiaUPC" pitchFamily="34" charset="-34"/>
              </a:rPr>
              <a:t>Play Sound with the HTML5 audio Element</a:t>
            </a:r>
          </a:p>
        </p:txBody>
      </p:sp>
      <p:pic>
        <p:nvPicPr>
          <p:cNvPr id="29699"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838200" y="1828800"/>
            <a:ext cx="7666038" cy="3409950"/>
          </a:xfrm>
        </p:spPr>
      </p:pic>
      <p:pic>
        <p:nvPicPr>
          <p:cNvPr id="29700"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90600" y="5486400"/>
            <a:ext cx="709295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612775" y="228600"/>
            <a:ext cx="8153400" cy="990600"/>
          </a:xfrm>
        </p:spPr>
        <p:txBody>
          <a:bodyPr/>
          <a:lstStyle/>
          <a:p>
            <a:r>
              <a:rPr lang="en-US" sz="4000" dirty="0" smtClean="0">
                <a:cs typeface="FreesiaUPC" pitchFamily="34" charset="-34"/>
              </a:rPr>
              <a:t>Control Audio and Video Playback with JavaScript</a:t>
            </a:r>
          </a:p>
        </p:txBody>
      </p:sp>
      <p:sp>
        <p:nvSpPr>
          <p:cNvPr id="30723" name="Content Placeholder 2"/>
          <p:cNvSpPr>
            <a:spLocks noGrp="1"/>
          </p:cNvSpPr>
          <p:nvPr>
            <p:ph sz="quarter" idx="1"/>
          </p:nvPr>
        </p:nvSpPr>
        <p:spPr>
          <a:xfrm>
            <a:off x="612775" y="1600200"/>
            <a:ext cx="8153400" cy="4495800"/>
          </a:xfrm>
        </p:spPr>
        <p:txBody>
          <a:bodyPr/>
          <a:lstStyle/>
          <a:p>
            <a:r>
              <a:rPr lang="en-US" smtClean="0">
                <a:cs typeface="FreesiaUPC" pitchFamily="34" charset="-34"/>
              </a:rPr>
              <a:t>It may seem pointless to make the controls attribute optional in the &lt;audio&gt; and &lt;video&gt; tags. </a:t>
            </a:r>
          </a:p>
          <a:p>
            <a:r>
              <a:rPr lang="en-US" smtClean="0">
                <a:cs typeface="FreesiaUPC" pitchFamily="34" charset="-34"/>
              </a:rPr>
              <a:t>When omitted, no playback buttons will appear in the web browser. </a:t>
            </a:r>
          </a:p>
          <a:p>
            <a:r>
              <a:rPr lang="en-US" smtClean="0">
                <a:cs typeface="FreesiaUPC" pitchFamily="34" charset="-34"/>
              </a:rPr>
              <a:t>This is actually intentional, as you can still control the playback of either element using some simple JavaScript methods and event listeners such as during an HTML5 Canvas game or when chaining playback of multiple video files together.</a:t>
            </a:r>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612775" y="228600"/>
            <a:ext cx="8153400" cy="990600"/>
          </a:xfrm>
        </p:spPr>
        <p:txBody>
          <a:bodyPr/>
          <a:lstStyle/>
          <a:p>
            <a:r>
              <a:rPr lang="en-US" sz="4000" smtClean="0">
                <a:cs typeface="FreesiaUPC" pitchFamily="34" charset="-34"/>
              </a:rPr>
              <a:t>Control Audio and Video Playback with JavaScript</a:t>
            </a:r>
          </a:p>
        </p:txBody>
      </p:sp>
      <p:pic>
        <p:nvPicPr>
          <p:cNvPr id="31747" name="Content Placeholder 9"/>
          <p:cNvPicPr>
            <a:picLocks noGrp="1" noChangeAspect="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609600" y="2438400"/>
            <a:ext cx="8153400" cy="2320925"/>
          </a:xfrm>
        </p:spPr>
      </p:pic>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612775" y="228600"/>
            <a:ext cx="8153400" cy="990600"/>
          </a:xfrm>
        </p:spPr>
        <p:txBody>
          <a:bodyPr/>
          <a:lstStyle/>
          <a:p>
            <a:r>
              <a:rPr lang="en-US" sz="4000" smtClean="0">
                <a:cs typeface="FreesiaUPC" pitchFamily="34" charset="-34"/>
              </a:rPr>
              <a:t>Control Audio and Video Playback with JavaScript</a:t>
            </a:r>
          </a:p>
        </p:txBody>
      </p:sp>
      <p:pic>
        <p:nvPicPr>
          <p:cNvPr id="32771"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1447800" y="1600200"/>
            <a:ext cx="6019800" cy="5008563"/>
          </a:xfrm>
        </p:spPr>
      </p:pic>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612775" y="228600"/>
            <a:ext cx="8153400" cy="990600"/>
          </a:xfrm>
        </p:spPr>
        <p:txBody>
          <a:bodyPr/>
          <a:lstStyle/>
          <a:p>
            <a:r>
              <a:rPr lang="en-US" sz="4000" smtClean="0">
                <a:cs typeface="FreesiaUPC" pitchFamily="34" charset="-34"/>
              </a:rPr>
              <a:t>Control Audio and Video Playback with JavaScript</a:t>
            </a:r>
          </a:p>
        </p:txBody>
      </p:sp>
      <p:pic>
        <p:nvPicPr>
          <p:cNvPr id="33795" name="Content Placeholder 3"/>
          <p:cNvPicPr>
            <a:picLocks noGrp="1" noChangeAspect="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914400" y="1600200"/>
            <a:ext cx="7421563" cy="5181600"/>
          </a:xfrm>
        </p:spPr>
      </p:pic>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612775" y="228600"/>
            <a:ext cx="8153400" cy="990600"/>
          </a:xfrm>
        </p:spPr>
        <p:txBody>
          <a:bodyPr/>
          <a:lstStyle/>
          <a:p>
            <a:r>
              <a:rPr lang="en-US" sz="4000" smtClean="0">
                <a:cs typeface="FreesiaUPC" pitchFamily="34" charset="-34"/>
              </a:rPr>
              <a:t>Control Audio and Video Playback with JavaScript</a:t>
            </a:r>
          </a:p>
        </p:txBody>
      </p:sp>
      <p:pic>
        <p:nvPicPr>
          <p:cNvPr id="34819"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1371600" y="1600200"/>
            <a:ext cx="6126163" cy="5040313"/>
          </a:xfrm>
        </p:spPr>
      </p:pic>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612775" y="228600"/>
            <a:ext cx="8153400" cy="990600"/>
          </a:xfrm>
        </p:spPr>
        <p:txBody>
          <a:bodyPr/>
          <a:lstStyle/>
          <a:p>
            <a:r>
              <a:rPr lang="en-US" sz="4000" smtClean="0">
                <a:cs typeface="FreesiaUPC" pitchFamily="34" charset="-34"/>
              </a:rPr>
              <a:t>Control Audio and Video Playback with JavaScript</a:t>
            </a:r>
          </a:p>
        </p:txBody>
      </p:sp>
      <p:pic>
        <p:nvPicPr>
          <p:cNvPr id="35843" name="Content Placeholder 5"/>
          <p:cNvPicPr>
            <a:picLocks noGrp="1" noChangeAspect="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685800" y="2514600"/>
            <a:ext cx="7942263" cy="2295525"/>
          </a:xfrm>
        </p:spPr>
      </p:pic>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612775" y="228600"/>
            <a:ext cx="8153400" cy="990600"/>
          </a:xfrm>
        </p:spPr>
        <p:txBody>
          <a:bodyPr/>
          <a:lstStyle/>
          <a:p>
            <a:r>
              <a:rPr lang="en-US" sz="4000" smtClean="0">
                <a:cs typeface="FreesiaUPC" pitchFamily="34" charset="-34"/>
              </a:rPr>
              <a:t>Control Audio and Video Playback with JavaScript</a:t>
            </a:r>
          </a:p>
        </p:txBody>
      </p:sp>
      <p:pic>
        <p:nvPicPr>
          <p:cNvPr id="36867"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1554163" y="1665288"/>
            <a:ext cx="5989637" cy="5040312"/>
          </a:xfrm>
        </p:spPr>
      </p:pic>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612775" y="228600"/>
            <a:ext cx="8153400" cy="990600"/>
          </a:xfrm>
        </p:spPr>
        <p:txBody>
          <a:bodyPr/>
          <a:lstStyle/>
          <a:p>
            <a:r>
              <a:rPr lang="en-US" sz="4000" smtClean="0">
                <a:cs typeface="FreesiaUPC" pitchFamily="34" charset="-34"/>
              </a:rPr>
              <a:t>Control Audio and Video Playback with JavaScript</a:t>
            </a:r>
          </a:p>
        </p:txBody>
      </p:sp>
      <p:pic>
        <p:nvPicPr>
          <p:cNvPr id="37891"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838200" y="2209800"/>
            <a:ext cx="7531100" cy="2895600"/>
          </a:xfrm>
        </p:spPr>
      </p:pic>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612775" y="228600"/>
            <a:ext cx="8153400" cy="990600"/>
          </a:xfrm>
        </p:spPr>
        <p:txBody>
          <a:bodyPr/>
          <a:lstStyle/>
          <a:p>
            <a:r>
              <a:rPr lang="en-US" smtClean="0">
                <a:cs typeface="FreesiaUPC" pitchFamily="34" charset="-34"/>
              </a:rPr>
              <a:t>HTML5 Video and Flash Video</a:t>
            </a:r>
          </a:p>
        </p:txBody>
      </p:sp>
      <p:sp>
        <p:nvSpPr>
          <p:cNvPr id="11267" name="Content Placeholder 2"/>
          <p:cNvSpPr>
            <a:spLocks noGrp="1"/>
          </p:cNvSpPr>
          <p:nvPr>
            <p:ph sz="quarter" idx="1"/>
          </p:nvPr>
        </p:nvSpPr>
        <p:spPr>
          <a:xfrm>
            <a:off x="612775" y="1600200"/>
            <a:ext cx="8153400" cy="4495800"/>
          </a:xfrm>
        </p:spPr>
        <p:txBody>
          <a:bodyPr/>
          <a:lstStyle/>
          <a:p>
            <a:r>
              <a:rPr lang="en-US" smtClean="0">
                <a:cs typeface="FreesiaUPC" pitchFamily="34" charset="-34"/>
              </a:rPr>
              <a:t>Prior to HTML5, Adobe Flash was the standard platform for delivering rich multimedia content online, partly thanks to the rise of websites like YouTube. </a:t>
            </a:r>
          </a:p>
          <a:p>
            <a:endParaRPr lang="en-US" smtClean="0">
              <a:cs typeface="FreesiaUPC" pitchFamily="34" charset="-34"/>
            </a:endParaRPr>
          </a:p>
          <a:p>
            <a:r>
              <a:rPr lang="en-US" smtClean="0">
                <a:cs typeface="FreesiaUPC" pitchFamily="34" charset="-34"/>
              </a:rPr>
              <a:t>Although Flash required a third-party plug-in, developing animations and content was relatively easy.</a:t>
            </a:r>
          </a:p>
          <a:p>
            <a:endParaRPr lang="en-US" smtClean="0">
              <a:cs typeface="FreesiaUPC" pitchFamily="34" charset="-34"/>
            </a:endParaRPr>
          </a:p>
          <a:p>
            <a:r>
              <a:rPr lang="en-US" smtClean="0">
                <a:cs typeface="FreesiaUPC" pitchFamily="34" charset="-34"/>
              </a:rPr>
              <a:t>However, citing reliability, security, and performance problems with the Flash cross-platform development environment, web browser developers started to weight the pros and cons of using Flash, especially on mobile devices. </a:t>
            </a:r>
          </a:p>
          <a:p>
            <a:endParaRPr lang="en-US" smtClean="0">
              <a:cs typeface="FreesiaUPC" pitchFamily="34" charset="-34"/>
            </a:endParaRPr>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612775" y="228600"/>
            <a:ext cx="8153400" cy="990600"/>
          </a:xfrm>
        </p:spPr>
        <p:txBody>
          <a:bodyPr/>
          <a:lstStyle/>
          <a:p>
            <a:r>
              <a:rPr lang="en-US" sz="4000" smtClean="0">
                <a:cs typeface="FreesiaUPC" pitchFamily="34" charset="-34"/>
              </a:rPr>
              <a:t>Control Audio and Video Playback with JavaScript</a:t>
            </a:r>
          </a:p>
        </p:txBody>
      </p:sp>
      <p:pic>
        <p:nvPicPr>
          <p:cNvPr id="38915" name="Content Placeholder 3"/>
          <p:cNvPicPr>
            <a:picLocks noGrp="1" noChangeAspect="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747713" y="2057400"/>
            <a:ext cx="7634287" cy="3433763"/>
          </a:xfrm>
        </p:spPr>
      </p:pic>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612775" y="228600"/>
            <a:ext cx="8153400" cy="990600"/>
          </a:xfrm>
        </p:spPr>
        <p:txBody>
          <a:bodyPr/>
          <a:lstStyle/>
          <a:p>
            <a:r>
              <a:rPr lang="en-US" sz="4000" smtClean="0">
                <a:cs typeface="FreesiaUPC" pitchFamily="34" charset="-34"/>
              </a:rPr>
              <a:t>Control Audio and Video Playback with JavaScript</a:t>
            </a:r>
          </a:p>
        </p:txBody>
      </p:sp>
      <p:pic>
        <p:nvPicPr>
          <p:cNvPr id="39939"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903288" y="1600200"/>
            <a:ext cx="7402512" cy="5008563"/>
          </a:xfrm>
        </p:spPr>
      </p:pic>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612775" y="228600"/>
            <a:ext cx="8153400" cy="990600"/>
          </a:xfrm>
        </p:spPr>
        <p:txBody>
          <a:bodyPr/>
          <a:lstStyle/>
          <a:p>
            <a:r>
              <a:rPr lang="en-US" smtClean="0">
                <a:cs typeface="FreesiaUPC" pitchFamily="34" charset="-34"/>
              </a:rPr>
              <a:t>HTML5 Video and Flash Video</a:t>
            </a:r>
          </a:p>
        </p:txBody>
      </p:sp>
      <p:sp>
        <p:nvSpPr>
          <p:cNvPr id="12291" name="Content Placeholder 2"/>
          <p:cNvSpPr>
            <a:spLocks noGrp="1"/>
          </p:cNvSpPr>
          <p:nvPr>
            <p:ph sz="quarter" idx="1"/>
          </p:nvPr>
        </p:nvSpPr>
        <p:spPr>
          <a:xfrm>
            <a:off x="612775" y="1600200"/>
            <a:ext cx="8153400" cy="4495800"/>
          </a:xfrm>
        </p:spPr>
        <p:txBody>
          <a:bodyPr/>
          <a:lstStyle/>
          <a:p>
            <a:r>
              <a:rPr lang="en-US" smtClean="0">
                <a:cs typeface="FreesiaUPC" pitchFamily="34" charset="-34"/>
              </a:rPr>
              <a:t>They found that better battery life, hardware-based video decoding, and vector graphic animations could all be offered by the browser directly, using the standards developed under the HTML5 banner.</a:t>
            </a:r>
          </a:p>
          <a:p>
            <a:r>
              <a:rPr lang="en-US" smtClean="0">
                <a:cs typeface="FreesiaUPC" pitchFamily="34" charset="-34"/>
              </a:rPr>
              <a:t>An essay written by Steve Jobs in April 2010 sums up Apple’s decision to drop Flash on the iPhone and develop HTML5 and is available at Apple’s web page </a:t>
            </a:r>
            <a:r>
              <a:rPr lang="en-US" smtClean="0">
                <a:cs typeface="FreesiaUPC" pitchFamily="34" charset="-34"/>
                <a:hlinkClick r:id="rId2"/>
              </a:rPr>
              <a:t>www.apple.com/hotnews/thoughts-on-flash/</a:t>
            </a:r>
            <a:r>
              <a:rPr lang="en-US" smtClean="0">
                <a:cs typeface="FreesiaUPC" pitchFamily="34" charset="-34"/>
              </a:rPr>
              <a:t>.</a:t>
            </a:r>
          </a:p>
          <a:p>
            <a:endParaRPr lang="en-US" smtClean="0">
              <a:cs typeface="FreesiaUPC" pitchFamily="34" charset="-34"/>
            </a:endParaRPr>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612775" y="228600"/>
            <a:ext cx="8153400" cy="990600"/>
          </a:xfrm>
        </p:spPr>
        <p:txBody>
          <a:bodyPr/>
          <a:lstStyle/>
          <a:p>
            <a:r>
              <a:rPr lang="en-US" smtClean="0">
                <a:cs typeface="FreesiaUPC" pitchFamily="34" charset="-34"/>
              </a:rPr>
              <a:t>&lt;video&gt;...&lt;/video&gt;</a:t>
            </a:r>
          </a:p>
        </p:txBody>
      </p:sp>
      <p:sp>
        <p:nvSpPr>
          <p:cNvPr id="13315" name="Content Placeholder 2"/>
          <p:cNvSpPr>
            <a:spLocks noGrp="1"/>
          </p:cNvSpPr>
          <p:nvPr>
            <p:ph sz="quarter" idx="1"/>
          </p:nvPr>
        </p:nvSpPr>
        <p:spPr>
          <a:xfrm>
            <a:off x="612775" y="1600200"/>
            <a:ext cx="8153400" cy="4495800"/>
          </a:xfrm>
        </p:spPr>
        <p:txBody>
          <a:bodyPr/>
          <a:lstStyle/>
          <a:p>
            <a:r>
              <a:rPr lang="en-US" smtClean="0">
                <a:cs typeface="FreesiaUPC" pitchFamily="34" charset="-34"/>
              </a:rPr>
              <a:t>The &lt;video&gt; tag group defines where in a web page that a video object will appear. </a:t>
            </a:r>
          </a:p>
          <a:p>
            <a:r>
              <a:rPr lang="en-US" smtClean="0">
                <a:cs typeface="FreesiaUPC" pitchFamily="34" charset="-34"/>
              </a:rPr>
              <a:t>There are two ways to define the video source content. </a:t>
            </a:r>
          </a:p>
          <a:p>
            <a:r>
              <a:rPr lang="en-US" smtClean="0">
                <a:cs typeface="FreesiaUPC" pitchFamily="34" charset="-34"/>
              </a:rPr>
              <a:t>First, a single movie file can be used in the src attribute, described here. </a:t>
            </a:r>
          </a:p>
          <a:p>
            <a:r>
              <a:rPr lang="en-US" smtClean="0">
                <a:cs typeface="FreesiaUPC" pitchFamily="34" charset="-34"/>
              </a:rPr>
              <a:t>The second involves moving the src attribute into the &lt;source&gt; tag.</a:t>
            </a:r>
          </a:p>
        </p:txBody>
      </p:sp>
      <p:pic>
        <p:nvPicPr>
          <p:cNvPr id="13316"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4648200"/>
            <a:ext cx="63595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612775" y="228600"/>
            <a:ext cx="8153400" cy="990600"/>
          </a:xfrm>
        </p:spPr>
        <p:txBody>
          <a:bodyPr/>
          <a:lstStyle/>
          <a:p>
            <a:r>
              <a:rPr lang="en-US" smtClean="0">
                <a:cs typeface="FreesiaUPC" pitchFamily="34" charset="-34"/>
              </a:rPr>
              <a:t>&lt;video&gt;...&lt;/video&gt;</a:t>
            </a:r>
          </a:p>
        </p:txBody>
      </p:sp>
      <p:sp>
        <p:nvSpPr>
          <p:cNvPr id="14339" name="Content Placeholder 2"/>
          <p:cNvSpPr>
            <a:spLocks noGrp="1"/>
          </p:cNvSpPr>
          <p:nvPr>
            <p:ph sz="quarter" idx="1"/>
          </p:nvPr>
        </p:nvSpPr>
        <p:spPr>
          <a:xfrm>
            <a:off x="612775" y="1600200"/>
            <a:ext cx="8153400" cy="4495800"/>
          </a:xfrm>
        </p:spPr>
        <p:txBody>
          <a:bodyPr/>
          <a:lstStyle/>
          <a:p>
            <a:r>
              <a:rPr lang="en-US" smtClean="0">
                <a:cs typeface="FreesiaUPC" pitchFamily="34" charset="-34"/>
              </a:rPr>
              <a:t>The contents within the &lt;video&gt; tag group will be used as fallback content for browsers that do not support the HTML5 video element. </a:t>
            </a:r>
          </a:p>
          <a:p>
            <a:r>
              <a:rPr lang="en-US" smtClean="0">
                <a:cs typeface="FreesiaUPC" pitchFamily="34" charset="-34"/>
              </a:rPr>
              <a:t>This can be a Flash-based movie playback program, a static image of the movie, or even a hyperlink to download the video file.</a:t>
            </a:r>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612775" y="228600"/>
            <a:ext cx="8153400" cy="990600"/>
          </a:xfrm>
        </p:spPr>
        <p:txBody>
          <a:bodyPr/>
          <a:lstStyle/>
          <a:p>
            <a:r>
              <a:rPr lang="en-US" smtClean="0">
                <a:cs typeface="FreesiaUPC" pitchFamily="34" charset="-34"/>
              </a:rPr>
              <a:t>&lt;video&gt;...&lt;/video&gt;</a:t>
            </a:r>
          </a:p>
        </p:txBody>
      </p:sp>
      <p:sp>
        <p:nvSpPr>
          <p:cNvPr id="15363" name="Content Placeholder 2"/>
          <p:cNvSpPr>
            <a:spLocks noGrp="1"/>
          </p:cNvSpPr>
          <p:nvPr>
            <p:ph sz="quarter" idx="1"/>
          </p:nvPr>
        </p:nvSpPr>
        <p:spPr>
          <a:xfrm>
            <a:off x="612775" y="1600200"/>
            <a:ext cx="8153400" cy="4495800"/>
          </a:xfrm>
        </p:spPr>
        <p:txBody>
          <a:bodyPr/>
          <a:lstStyle/>
          <a:p>
            <a:r>
              <a:rPr lang="en-US" smtClean="0">
                <a:cs typeface="FreesiaUPC" pitchFamily="34" charset="-34"/>
              </a:rPr>
              <a:t>The following optional attributes can be specified within the &lt;video&gt; tag itself:</a:t>
            </a:r>
          </a:p>
          <a:p>
            <a:pPr lvl="1"/>
            <a:r>
              <a:rPr lang="en-US" smtClean="0">
                <a:cs typeface="FreesiaUPC" pitchFamily="34" charset="-34"/>
              </a:rPr>
              <a:t>src=“file” — Specifies the movie file to play.</a:t>
            </a:r>
          </a:p>
          <a:p>
            <a:pPr lvl="1"/>
            <a:r>
              <a:rPr lang="en-US" smtClean="0">
                <a:cs typeface="FreesiaUPC" pitchFamily="34" charset="-34"/>
              </a:rPr>
              <a:t>width=“value”, height=“value” — Set an initial width and height of the video element prior to playing.</a:t>
            </a:r>
          </a:p>
          <a:p>
            <a:pPr lvl="1"/>
            <a:r>
              <a:rPr lang="en-US" smtClean="0">
                <a:cs typeface="FreesiaUPC" pitchFamily="34" charset="-34"/>
              </a:rPr>
              <a:t>poster=“image” — Sets an image to appear within the video element prior to playback. Note that poster is useful if preload=’none’; when preload is active, the first frame becomes the poster image.</a:t>
            </a:r>
          </a:p>
          <a:p>
            <a:pPr lvl="1"/>
            <a:r>
              <a:rPr lang="en-US" smtClean="0">
                <a:cs typeface="FreesiaUPC" pitchFamily="34" charset="-34"/>
              </a:rPr>
              <a:t>preload=“state” — Controls how the movie file will download into the web browser when the page first loads. Values for state are </a:t>
            </a:r>
            <a:r>
              <a:rPr lang="en-US" i="1" u="sng" smtClean="0">
                <a:cs typeface="FreesiaUPC" pitchFamily="34" charset="-34"/>
              </a:rPr>
              <a:t>none</a:t>
            </a:r>
            <a:r>
              <a:rPr lang="en-US" smtClean="0">
                <a:cs typeface="FreesiaUPC" pitchFamily="34" charset="-34"/>
              </a:rPr>
              <a:t>, which suggests that no predownload should occur; </a:t>
            </a:r>
            <a:r>
              <a:rPr lang="en-US" i="1" u="sng" smtClean="0">
                <a:cs typeface="FreesiaUPC" pitchFamily="34" charset="-34"/>
              </a:rPr>
              <a:t>metadata</a:t>
            </a:r>
            <a:r>
              <a:rPr lang="en-US" smtClean="0">
                <a:cs typeface="FreesiaUPC" pitchFamily="34" charset="-34"/>
              </a:rPr>
              <a:t>, which suggests that the video dimensions, first frame, track list, audio channels, and duration are downloaded automatically; and </a:t>
            </a:r>
            <a:r>
              <a:rPr lang="en-US" i="1" u="sng" smtClean="0">
                <a:cs typeface="FreesiaUPC" pitchFamily="34" charset="-34"/>
              </a:rPr>
              <a:t>auto</a:t>
            </a:r>
            <a:r>
              <a:rPr lang="en-US" smtClean="0">
                <a:cs typeface="FreesiaUPC" pitchFamily="34" charset="-34"/>
              </a:rPr>
              <a:t>, which suggests that the movie download can begin as soon as possible. </a:t>
            </a:r>
          </a:p>
          <a:p>
            <a:pPr lvl="1"/>
            <a:endParaRPr lang="en-US" smtClean="0">
              <a:cs typeface="FreesiaUPC" pitchFamily="34" charset="-34"/>
            </a:endParaRPr>
          </a:p>
          <a:p>
            <a:endParaRPr lang="en-US" smtClean="0">
              <a:cs typeface="FreesiaUPC" pitchFamily="34" charset="-34"/>
            </a:endParaRPr>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612775" y="228600"/>
            <a:ext cx="8153400" cy="990600"/>
          </a:xfrm>
        </p:spPr>
        <p:txBody>
          <a:bodyPr/>
          <a:lstStyle/>
          <a:p>
            <a:r>
              <a:rPr lang="en-US" smtClean="0">
                <a:cs typeface="FreesiaUPC" pitchFamily="34" charset="-34"/>
              </a:rPr>
              <a:t>&lt;video&gt;...&lt;/video&gt;</a:t>
            </a:r>
          </a:p>
        </p:txBody>
      </p:sp>
      <p:sp>
        <p:nvSpPr>
          <p:cNvPr id="16387" name="Content Placeholder 2"/>
          <p:cNvSpPr>
            <a:spLocks noGrp="1"/>
          </p:cNvSpPr>
          <p:nvPr>
            <p:ph sz="quarter" idx="1"/>
          </p:nvPr>
        </p:nvSpPr>
        <p:spPr>
          <a:xfrm>
            <a:off x="612775" y="1600200"/>
            <a:ext cx="8153400" cy="4495800"/>
          </a:xfrm>
        </p:spPr>
        <p:txBody>
          <a:bodyPr/>
          <a:lstStyle/>
          <a:p>
            <a:pPr lvl="1"/>
            <a:r>
              <a:rPr lang="en-US" smtClean="0">
                <a:cs typeface="FreesiaUPC" pitchFamily="34" charset="-34"/>
              </a:rPr>
              <a:t>autoplay — A Boolean attribute that states the movie may automatically play when enough data has been downloaded to buffer playback without stopping.</a:t>
            </a:r>
          </a:p>
          <a:p>
            <a:pPr lvl="1"/>
            <a:r>
              <a:rPr lang="en-US" smtClean="0">
                <a:cs typeface="FreesiaUPC" pitchFamily="34" charset="-34"/>
              </a:rPr>
              <a:t>controls — A Boolean attribute that indicates the web browser can use its built-in user-interface overlay to control video playback and volume control. Do not use this if you plan on providing your own video interface controls.</a:t>
            </a:r>
          </a:p>
          <a:p>
            <a:pPr lvl="1"/>
            <a:r>
              <a:rPr lang="en-US" smtClean="0">
                <a:cs typeface="FreesiaUPC" pitchFamily="34" charset="-34"/>
              </a:rPr>
              <a:t>loop — A Boolean to restart the video when it reaches the end of playback.</a:t>
            </a:r>
          </a:p>
          <a:p>
            <a:pPr lvl="1"/>
            <a:r>
              <a:rPr lang="en-US" smtClean="0">
                <a:cs typeface="FreesiaUPC" pitchFamily="34" charset="-34"/>
              </a:rPr>
              <a:t>muted — A Boolean to mute the volume by default when playback starts.</a:t>
            </a:r>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612775" y="228600"/>
            <a:ext cx="8153400" cy="990600"/>
          </a:xfrm>
        </p:spPr>
        <p:txBody>
          <a:bodyPr/>
          <a:lstStyle/>
          <a:p>
            <a:r>
              <a:rPr lang="en-US" smtClean="0">
                <a:cs typeface="FreesiaUPC" pitchFamily="34" charset="-34"/>
              </a:rPr>
              <a:t>&lt;audio&gt;...&lt;/audio&gt;</a:t>
            </a:r>
          </a:p>
        </p:txBody>
      </p:sp>
      <p:sp>
        <p:nvSpPr>
          <p:cNvPr id="17411" name="Content Placeholder 2"/>
          <p:cNvSpPr>
            <a:spLocks noGrp="1"/>
          </p:cNvSpPr>
          <p:nvPr>
            <p:ph sz="quarter" idx="1"/>
          </p:nvPr>
        </p:nvSpPr>
        <p:spPr>
          <a:xfrm>
            <a:off x="612775" y="1600200"/>
            <a:ext cx="8153400" cy="4495800"/>
          </a:xfrm>
        </p:spPr>
        <p:txBody>
          <a:bodyPr/>
          <a:lstStyle/>
          <a:p>
            <a:r>
              <a:rPr lang="en-US" smtClean="0">
                <a:cs typeface="FreesiaUPC" pitchFamily="34" charset="-34"/>
              </a:rPr>
              <a:t>The &lt;audio&gt; tag group defines where in a web page an audio object will appear. </a:t>
            </a:r>
          </a:p>
          <a:p>
            <a:r>
              <a:rPr lang="en-US" smtClean="0">
                <a:cs typeface="FreesiaUPC" pitchFamily="34" charset="-34"/>
              </a:rPr>
              <a:t>As with the video element, there are two ways to define the audio source content, in the element itself or with the &lt;source&gt; tag.</a:t>
            </a:r>
          </a:p>
        </p:txBody>
      </p:sp>
      <p:pic>
        <p:nvPicPr>
          <p:cNvPr id="17412"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3770313"/>
            <a:ext cx="6761163" cy="97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themeOverride>
</file>

<file path=docProps/app.xml><?xml version="1.0" encoding="utf-8"?>
<Properties xmlns="http://schemas.openxmlformats.org/officeDocument/2006/extended-properties" xmlns:vt="http://schemas.openxmlformats.org/officeDocument/2006/docPropsVTypes">
  <Template>Median</Template>
  <TotalTime>5398</TotalTime>
  <Words>1612</Words>
  <Application>Microsoft Office PowerPoint</Application>
  <PresentationFormat>On-screen Show (4:3)</PresentationFormat>
  <Paragraphs>145</Paragraphs>
  <Slides>31</Slides>
  <Notes>7</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Median</vt:lpstr>
      <vt:lpstr>Introduction to HTML5</vt:lpstr>
      <vt:lpstr>Introducing HTML5 Audio and Video</vt:lpstr>
      <vt:lpstr>HTML5 Video and Flash Video</vt:lpstr>
      <vt:lpstr>HTML5 Video and Flash Video</vt:lpstr>
      <vt:lpstr>&lt;video&gt;...&lt;/video&gt;</vt:lpstr>
      <vt:lpstr>&lt;video&gt;...&lt;/video&gt;</vt:lpstr>
      <vt:lpstr>&lt;video&gt;...&lt;/video&gt;</vt:lpstr>
      <vt:lpstr>&lt;video&gt;...&lt;/video&gt;</vt:lpstr>
      <vt:lpstr>&lt;audio&gt;...&lt;/audio&gt;</vt:lpstr>
      <vt:lpstr>&lt;audio&gt;...&lt;/audio&gt;</vt:lpstr>
      <vt:lpstr>&lt;source&gt;</vt:lpstr>
      <vt:lpstr>Understanding Audio and Video Formats</vt:lpstr>
      <vt:lpstr>Movie Containers</vt:lpstr>
      <vt:lpstr>Video Codecs</vt:lpstr>
      <vt:lpstr>Sound Containers and Audio Codecs</vt:lpstr>
      <vt:lpstr>Play Movies with the HTML5 video Element</vt:lpstr>
      <vt:lpstr>Play Movies with the HTML5 video Element</vt:lpstr>
      <vt:lpstr>Play Movies with the HTML5 video Element</vt:lpstr>
      <vt:lpstr>Play Movies with the HTML5 video Element</vt:lpstr>
      <vt:lpstr>Play Sound with the HTML5 audio Element</vt:lpstr>
      <vt:lpstr>Play Sound with the HTML5 audio Element</vt:lpstr>
      <vt:lpstr>Control Audio and Video Playback with JavaScript</vt:lpstr>
      <vt:lpstr>Control Audio and Video Playback with JavaScript</vt:lpstr>
      <vt:lpstr>Control Audio and Video Playback with JavaScript</vt:lpstr>
      <vt:lpstr>Control Audio and Video Playback with JavaScript</vt:lpstr>
      <vt:lpstr>Control Audio and Video Playback with JavaScript</vt:lpstr>
      <vt:lpstr>Control Audio and Video Playback with JavaScript</vt:lpstr>
      <vt:lpstr>Control Audio and Video Playback with JavaScript</vt:lpstr>
      <vt:lpstr>Control Audio and Video Playback with JavaScript</vt:lpstr>
      <vt:lpstr>Control Audio and Video Playback with JavaScript</vt:lpstr>
      <vt:lpstr>Control Audio and Video Playback with JavaScript</vt:lpstr>
    </vt:vector>
  </TitlesOfParts>
  <Company>sKz Community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Android Application Development</dc:title>
  <dc:creator>sKzXP</dc:creator>
  <cp:lastModifiedBy>Windows User</cp:lastModifiedBy>
  <cp:revision>735</cp:revision>
  <dcterms:created xsi:type="dcterms:W3CDTF">2011-08-02T15:46:07Z</dcterms:created>
  <dcterms:modified xsi:type="dcterms:W3CDTF">2012-07-19T04:08:37Z</dcterms:modified>
</cp:coreProperties>
</file>