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6858000" cy="9144000"/>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Angsana New" pitchFamily="18" charset="-34"/>
      </a:defRPr>
    </a:lvl1pPr>
    <a:lvl2pPr marL="457200" algn="l" rtl="0" fontAlgn="base">
      <a:spcBef>
        <a:spcPct val="0"/>
      </a:spcBef>
      <a:spcAft>
        <a:spcPct val="0"/>
      </a:spcAft>
      <a:defRPr sz="2800" kern="1200">
        <a:solidFill>
          <a:schemeClr val="tx1"/>
        </a:solidFill>
        <a:latin typeface="Arial" pitchFamily="34" charset="0"/>
        <a:ea typeface="+mn-ea"/>
        <a:cs typeface="Angsana New" pitchFamily="18" charset="-34"/>
      </a:defRPr>
    </a:lvl2pPr>
    <a:lvl3pPr marL="914400" algn="l" rtl="0" fontAlgn="base">
      <a:spcBef>
        <a:spcPct val="0"/>
      </a:spcBef>
      <a:spcAft>
        <a:spcPct val="0"/>
      </a:spcAft>
      <a:defRPr sz="2800" kern="1200">
        <a:solidFill>
          <a:schemeClr val="tx1"/>
        </a:solidFill>
        <a:latin typeface="Arial" pitchFamily="34" charset="0"/>
        <a:ea typeface="+mn-ea"/>
        <a:cs typeface="Angsana New" pitchFamily="18" charset="-34"/>
      </a:defRPr>
    </a:lvl3pPr>
    <a:lvl4pPr marL="1371600" algn="l" rtl="0" fontAlgn="base">
      <a:spcBef>
        <a:spcPct val="0"/>
      </a:spcBef>
      <a:spcAft>
        <a:spcPct val="0"/>
      </a:spcAft>
      <a:defRPr sz="2800" kern="1200">
        <a:solidFill>
          <a:schemeClr val="tx1"/>
        </a:solidFill>
        <a:latin typeface="Arial" pitchFamily="34" charset="0"/>
        <a:ea typeface="+mn-ea"/>
        <a:cs typeface="Angsana New" pitchFamily="18" charset="-34"/>
      </a:defRPr>
    </a:lvl4pPr>
    <a:lvl5pPr marL="1828800" algn="l" rtl="0" fontAlgn="base">
      <a:spcBef>
        <a:spcPct val="0"/>
      </a:spcBef>
      <a:spcAft>
        <a:spcPct val="0"/>
      </a:spcAft>
      <a:defRPr sz="2800" kern="1200">
        <a:solidFill>
          <a:schemeClr val="tx1"/>
        </a:solidFill>
        <a:latin typeface="Arial" pitchFamily="34" charset="0"/>
        <a:ea typeface="+mn-ea"/>
        <a:cs typeface="Angsana New" pitchFamily="18" charset="-34"/>
      </a:defRPr>
    </a:lvl5pPr>
    <a:lvl6pPr marL="2286000" algn="l" defTabSz="914400" rtl="0" eaLnBrk="1" latinLnBrk="0" hangingPunct="1">
      <a:defRPr sz="2800" kern="1200">
        <a:solidFill>
          <a:schemeClr val="tx1"/>
        </a:solidFill>
        <a:latin typeface="Arial" pitchFamily="34" charset="0"/>
        <a:ea typeface="+mn-ea"/>
        <a:cs typeface="Angsana New" pitchFamily="18" charset="-34"/>
      </a:defRPr>
    </a:lvl6pPr>
    <a:lvl7pPr marL="2743200" algn="l" defTabSz="914400" rtl="0" eaLnBrk="1" latinLnBrk="0" hangingPunct="1">
      <a:defRPr sz="2800" kern="1200">
        <a:solidFill>
          <a:schemeClr val="tx1"/>
        </a:solidFill>
        <a:latin typeface="Arial" pitchFamily="34" charset="0"/>
        <a:ea typeface="+mn-ea"/>
        <a:cs typeface="Angsana New" pitchFamily="18" charset="-34"/>
      </a:defRPr>
    </a:lvl7pPr>
    <a:lvl8pPr marL="3200400" algn="l" defTabSz="914400" rtl="0" eaLnBrk="1" latinLnBrk="0" hangingPunct="1">
      <a:defRPr sz="2800" kern="1200">
        <a:solidFill>
          <a:schemeClr val="tx1"/>
        </a:solidFill>
        <a:latin typeface="Arial" pitchFamily="34" charset="0"/>
        <a:ea typeface="+mn-ea"/>
        <a:cs typeface="Angsana New" pitchFamily="18" charset="-34"/>
      </a:defRPr>
    </a:lvl8pPr>
    <a:lvl9pPr marL="3657600" algn="l" defTabSz="914400" rtl="0" eaLnBrk="1" latinLnBrk="0" hangingPunct="1">
      <a:defRPr sz="2800" kern="1200">
        <a:solidFill>
          <a:schemeClr val="tx1"/>
        </a:solidFill>
        <a:latin typeface="Arial"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50" autoAdjust="0"/>
  </p:normalViewPr>
  <p:slideViewPr>
    <p:cSldViewPr showGuides="1">
      <p:cViewPr>
        <p:scale>
          <a:sx n="70" d="100"/>
          <a:sy n="70" d="100"/>
        </p:scale>
        <p:origin x="-1302"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515E1B8-9A39-4E17-A8EB-75284AA3B644}" type="datetimeFigureOut">
              <a:rPr lang="en-US"/>
              <a:pPr>
                <a:defRPr/>
              </a:pPr>
              <a:t>7/15/2012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FF7FB372-5F2C-4318-B908-9946E63066F5}" type="slidenum">
              <a:rPr lang="en-US"/>
              <a:pPr>
                <a:defRPr/>
              </a:pPr>
              <a:t>‹#›</a:t>
            </a:fld>
            <a:endParaRPr lang="en-US"/>
          </a:p>
        </p:txBody>
      </p:sp>
    </p:spTree>
    <p:extLst>
      <p:ext uri="{BB962C8B-B14F-4D97-AF65-F5344CB8AC3E}">
        <p14:creationId xmlns:p14="http://schemas.microsoft.com/office/powerpoint/2010/main" val="13108036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&lt;article&gt;</a:t>
            </a:r>
          </a:p>
          <a:p>
            <a:r>
              <a:rPr lang="en-US" dirty="0" smtClean="0"/>
              <a:t>	&lt;h3&gt;Execute </a:t>
            </a:r>
            <a:r>
              <a:rPr lang="en-US" dirty="0" err="1" smtClean="0"/>
              <a:t>jquery</a:t>
            </a:r>
            <a:r>
              <a:rPr lang="en-US" dirty="0" smtClean="0"/>
              <a:t> method&lt;/h3&gt;</a:t>
            </a:r>
          </a:p>
          <a:p>
            <a:r>
              <a:rPr lang="en-US" dirty="0" smtClean="0"/>
              <a:t>	&lt;script type="text/</a:t>
            </a:r>
            <a:r>
              <a:rPr lang="en-US" dirty="0" err="1" smtClean="0"/>
              <a:t>javascript</a:t>
            </a:r>
            <a:r>
              <a:rPr lang="en-US" dirty="0" smtClean="0"/>
              <a:t>"&gt;</a:t>
            </a:r>
          </a:p>
          <a:p>
            <a:r>
              <a:rPr lang="en-US" dirty="0" smtClean="0"/>
              <a:t>		$(document).ready(function(){</a:t>
            </a:r>
          </a:p>
          <a:p>
            <a:r>
              <a:rPr lang="en-US" dirty="0" smtClean="0"/>
              <a:t>			alert($("</a:t>
            </a:r>
            <a:r>
              <a:rPr lang="en-US" dirty="0" err="1" smtClean="0"/>
              <a:t>figure.captionfigure</a:t>
            </a:r>
            <a:r>
              <a:rPr lang="en-US" dirty="0" smtClean="0"/>
              <a:t>").html());</a:t>
            </a:r>
          </a:p>
          <a:p>
            <a:r>
              <a:rPr lang="en-US" dirty="0" smtClean="0"/>
              <a:t>		});</a:t>
            </a:r>
          </a:p>
          <a:p>
            <a:r>
              <a:rPr lang="en-US" dirty="0" smtClean="0"/>
              <a:t>	&lt;/script&gt;</a:t>
            </a:r>
          </a:p>
          <a:p>
            <a:r>
              <a:rPr lang="en-US" dirty="0" smtClean="0"/>
              <a:t>	&lt;figure id="html5" class="</a:t>
            </a:r>
            <a:r>
              <a:rPr lang="en-US" dirty="0" err="1" smtClean="0"/>
              <a:t>captionfigure</a:t>
            </a:r>
            <a:r>
              <a:rPr lang="en-US" dirty="0" smtClean="0"/>
              <a:t>"&gt;</a:t>
            </a:r>
          </a:p>
          <a:p>
            <a:r>
              <a:rPr lang="en-US" dirty="0" smtClean="0"/>
              <a:t>		&lt;</a:t>
            </a:r>
            <a:r>
              <a:rPr lang="en-US" dirty="0" err="1" smtClean="0"/>
              <a:t>img</a:t>
            </a:r>
            <a:r>
              <a:rPr lang="en-US" dirty="0" smtClean="0"/>
              <a:t> </a:t>
            </a:r>
            <a:r>
              <a:rPr lang="en-US" dirty="0" err="1" smtClean="0"/>
              <a:t>src</a:t>
            </a:r>
            <a:r>
              <a:rPr lang="en-US" dirty="0" smtClean="0"/>
              <a:t>="images/HTML5_logo.png" /&gt;</a:t>
            </a:r>
          </a:p>
          <a:p>
            <a:r>
              <a:rPr lang="en-US" dirty="0" smtClean="0"/>
              <a:t>		&lt;</a:t>
            </a:r>
            <a:r>
              <a:rPr lang="en-US" dirty="0" err="1" smtClean="0"/>
              <a:t>figcaption</a:t>
            </a:r>
            <a:r>
              <a:rPr lang="en-US" dirty="0" smtClean="0"/>
              <a:t>&gt;HTML5 Logo by W3C&lt;/</a:t>
            </a:r>
            <a:r>
              <a:rPr lang="en-US" dirty="0" err="1" smtClean="0"/>
              <a:t>figcaption</a:t>
            </a:r>
            <a:r>
              <a:rPr lang="en-US" dirty="0" smtClean="0"/>
              <a:t>&gt;</a:t>
            </a:r>
          </a:p>
          <a:p>
            <a:r>
              <a:rPr lang="en-US" dirty="0" smtClean="0"/>
              <a:t>	&lt;/figure&gt;</a:t>
            </a:r>
          </a:p>
          <a:p>
            <a:r>
              <a:rPr lang="en-US" dirty="0" smtClean="0"/>
              <a:t>&lt;/article&gt;</a:t>
            </a:r>
          </a:p>
          <a:p>
            <a:endParaRPr lang="en-US" dirty="0" smtClean="0"/>
          </a:p>
          <a:p>
            <a:endParaRPr lang="th-TH" dirty="0"/>
          </a:p>
        </p:txBody>
      </p:sp>
      <p:sp>
        <p:nvSpPr>
          <p:cNvPr id="4" name="Slide Number Placeholder 3"/>
          <p:cNvSpPr>
            <a:spLocks noGrp="1"/>
          </p:cNvSpPr>
          <p:nvPr>
            <p:ph type="sldNum" sz="quarter" idx="10"/>
          </p:nvPr>
        </p:nvSpPr>
        <p:spPr/>
        <p:txBody>
          <a:bodyPr/>
          <a:lstStyle/>
          <a:p>
            <a:pPr>
              <a:defRPr/>
            </a:pPr>
            <a:fld id="{FF7FB372-5F2C-4318-B908-9946E63066F5}" type="slidenum">
              <a:rPr lang="en-US" smtClean="0"/>
              <a:pPr>
                <a:defRPr/>
              </a:pPr>
              <a:t>12</a:t>
            </a:fld>
            <a:endParaRPr lang="en-US"/>
          </a:p>
        </p:txBody>
      </p:sp>
    </p:spTree>
    <p:extLst>
      <p:ext uri="{BB962C8B-B14F-4D97-AF65-F5344CB8AC3E}">
        <p14:creationId xmlns:p14="http://schemas.microsoft.com/office/powerpoint/2010/main" val="3237982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&lt;article&gt;</a:t>
            </a:r>
          </a:p>
          <a:p>
            <a:r>
              <a:rPr lang="en-US" dirty="0" smtClean="0"/>
              <a:t>	&lt;h3&gt;Manipulate HTML Elements&lt;/h3&gt;</a:t>
            </a:r>
          </a:p>
          <a:p>
            <a:r>
              <a:rPr lang="en-US" dirty="0" smtClean="0"/>
              <a:t>	&lt;script type="text/</a:t>
            </a:r>
            <a:r>
              <a:rPr lang="en-US" dirty="0" err="1" smtClean="0"/>
              <a:t>javascript</a:t>
            </a:r>
            <a:r>
              <a:rPr lang="en-US" dirty="0" smtClean="0"/>
              <a:t>"&gt;</a:t>
            </a:r>
          </a:p>
          <a:p>
            <a:r>
              <a:rPr lang="en-US" dirty="0" smtClean="0"/>
              <a:t>		$(function(){</a:t>
            </a:r>
          </a:p>
          <a:p>
            <a:r>
              <a:rPr lang="en-US" dirty="0" smtClean="0"/>
              <a:t>			$("figure#html5_2").after(</a:t>
            </a:r>
          </a:p>
          <a:p>
            <a:r>
              <a:rPr lang="en-US" dirty="0" smtClean="0"/>
              <a:t>			"&lt;figure id='</a:t>
            </a:r>
            <a:r>
              <a:rPr lang="en-US" dirty="0" err="1" smtClean="0"/>
              <a:t>evillyn</a:t>
            </a:r>
            <a:r>
              <a:rPr lang="en-US" dirty="0" smtClean="0"/>
              <a:t>' class='</a:t>
            </a:r>
            <a:r>
              <a:rPr lang="en-US" dirty="0" err="1" smtClean="0"/>
              <a:t>captionfigure</a:t>
            </a:r>
            <a:r>
              <a:rPr lang="en-US" dirty="0" smtClean="0"/>
              <a:t>' /&gt;" + </a:t>
            </a:r>
          </a:p>
          <a:p>
            <a:r>
              <a:rPr lang="en-US" dirty="0" smtClean="0"/>
              <a:t>			"&lt;</a:t>
            </a:r>
            <a:r>
              <a:rPr lang="en-US" dirty="0" err="1" smtClean="0"/>
              <a:t>img</a:t>
            </a:r>
            <a:r>
              <a:rPr lang="en-US" dirty="0" smtClean="0"/>
              <a:t> </a:t>
            </a:r>
            <a:r>
              <a:rPr lang="en-US" dirty="0" err="1" smtClean="0"/>
              <a:t>src</a:t>
            </a:r>
            <a:r>
              <a:rPr lang="en-US" dirty="0" smtClean="0"/>
              <a:t>='images/evil-lyn.jpg' /&gt;" +</a:t>
            </a:r>
          </a:p>
          <a:p>
            <a:r>
              <a:rPr lang="en-US" dirty="0" smtClean="0"/>
              <a:t>			"&lt;</a:t>
            </a:r>
            <a:r>
              <a:rPr lang="en-US" dirty="0" err="1" smtClean="0"/>
              <a:t>figcaption</a:t>
            </a:r>
            <a:r>
              <a:rPr lang="en-US" dirty="0" smtClean="0"/>
              <a:t>&gt;Evil Lyn&lt;/</a:t>
            </a:r>
            <a:r>
              <a:rPr lang="en-US" dirty="0" err="1" smtClean="0"/>
              <a:t>figcaption</a:t>
            </a:r>
            <a:r>
              <a:rPr lang="en-US" dirty="0" smtClean="0"/>
              <a:t>&gt;" +</a:t>
            </a:r>
          </a:p>
          <a:p>
            <a:r>
              <a:rPr lang="en-US" dirty="0" smtClean="0"/>
              <a:t>			"&lt;/figure&gt;"</a:t>
            </a:r>
          </a:p>
          <a:p>
            <a:r>
              <a:rPr lang="en-US" dirty="0" smtClean="0"/>
              <a:t>			);</a:t>
            </a:r>
          </a:p>
          <a:p>
            <a:r>
              <a:rPr lang="en-US" dirty="0" smtClean="0"/>
              <a:t>		});</a:t>
            </a:r>
          </a:p>
          <a:p>
            <a:r>
              <a:rPr lang="en-US" dirty="0" smtClean="0"/>
              <a:t>	&lt;/script&gt;</a:t>
            </a:r>
          </a:p>
          <a:p>
            <a:r>
              <a:rPr lang="en-US" dirty="0" smtClean="0"/>
              <a:t>	&lt;figure id="html5_2" class="</a:t>
            </a:r>
            <a:r>
              <a:rPr lang="en-US" dirty="0" err="1" smtClean="0"/>
              <a:t>captionfigure</a:t>
            </a:r>
            <a:r>
              <a:rPr lang="en-US" dirty="0" smtClean="0"/>
              <a:t>"&gt;</a:t>
            </a:r>
          </a:p>
          <a:p>
            <a:r>
              <a:rPr lang="en-US" dirty="0" smtClean="0"/>
              <a:t>		&lt;</a:t>
            </a:r>
            <a:r>
              <a:rPr lang="en-US" dirty="0" err="1" smtClean="0"/>
              <a:t>img</a:t>
            </a:r>
            <a:r>
              <a:rPr lang="en-US" dirty="0" smtClean="0"/>
              <a:t> </a:t>
            </a:r>
            <a:r>
              <a:rPr lang="en-US" dirty="0" err="1" smtClean="0"/>
              <a:t>src</a:t>
            </a:r>
            <a:r>
              <a:rPr lang="en-US" dirty="0" smtClean="0"/>
              <a:t>="images/HTML5_logo.png" /&gt;</a:t>
            </a:r>
          </a:p>
          <a:p>
            <a:r>
              <a:rPr lang="en-US" dirty="0" smtClean="0"/>
              <a:t>		&lt;</a:t>
            </a:r>
            <a:r>
              <a:rPr lang="en-US" dirty="0" err="1" smtClean="0"/>
              <a:t>figcaption</a:t>
            </a:r>
            <a:r>
              <a:rPr lang="en-US" dirty="0" smtClean="0"/>
              <a:t>&gt;HTML5 Logo by W3C&lt;/</a:t>
            </a:r>
            <a:r>
              <a:rPr lang="en-US" dirty="0" err="1" smtClean="0"/>
              <a:t>figcaption</a:t>
            </a:r>
            <a:r>
              <a:rPr lang="en-US" dirty="0" smtClean="0"/>
              <a:t>&gt;</a:t>
            </a:r>
          </a:p>
          <a:p>
            <a:r>
              <a:rPr lang="en-US" dirty="0" smtClean="0"/>
              <a:t>	&lt;/figure&gt;</a:t>
            </a:r>
          </a:p>
          <a:p>
            <a:r>
              <a:rPr lang="en-US" dirty="0" smtClean="0"/>
              <a:t>&lt;/article&gt;</a:t>
            </a:r>
          </a:p>
          <a:p>
            <a:endParaRPr lang="en-US" dirty="0" smtClean="0"/>
          </a:p>
          <a:p>
            <a:endParaRPr lang="th-TH" dirty="0"/>
          </a:p>
        </p:txBody>
      </p:sp>
      <p:sp>
        <p:nvSpPr>
          <p:cNvPr id="4" name="Slide Number Placeholder 3"/>
          <p:cNvSpPr>
            <a:spLocks noGrp="1"/>
          </p:cNvSpPr>
          <p:nvPr>
            <p:ph type="sldNum" sz="quarter" idx="10"/>
          </p:nvPr>
        </p:nvSpPr>
        <p:spPr/>
        <p:txBody>
          <a:bodyPr/>
          <a:lstStyle/>
          <a:p>
            <a:pPr>
              <a:defRPr/>
            </a:pPr>
            <a:fld id="{FF7FB372-5F2C-4318-B908-9946E63066F5}" type="slidenum">
              <a:rPr lang="en-US" smtClean="0"/>
              <a:pPr>
                <a:defRPr/>
              </a:pPr>
              <a:t>16</a:t>
            </a:fld>
            <a:endParaRPr lang="en-US"/>
          </a:p>
        </p:txBody>
      </p:sp>
    </p:spTree>
    <p:extLst>
      <p:ext uri="{BB962C8B-B14F-4D97-AF65-F5344CB8AC3E}">
        <p14:creationId xmlns:p14="http://schemas.microsoft.com/office/powerpoint/2010/main" val="19037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FF7FB372-5F2C-4318-B908-9946E63066F5}" type="slidenum">
              <a:rPr lang="en-US" smtClean="0"/>
              <a:pPr>
                <a:defRPr/>
              </a:pPr>
              <a:t>18</a:t>
            </a:fld>
            <a:endParaRPr lang="en-US"/>
          </a:p>
        </p:txBody>
      </p:sp>
    </p:spTree>
    <p:extLst>
      <p:ext uri="{BB962C8B-B14F-4D97-AF65-F5344CB8AC3E}">
        <p14:creationId xmlns:p14="http://schemas.microsoft.com/office/powerpoint/2010/main" val="398571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&lt;article&gt;</a:t>
            </a:r>
          </a:p>
          <a:p>
            <a:r>
              <a:rPr lang="en-US" dirty="0" smtClean="0"/>
              <a:t>	&lt;h3&gt;Browser</a:t>
            </a:r>
            <a:r>
              <a:rPr lang="en-US" baseline="0" dirty="0" smtClean="0"/>
              <a:t> Events with </a:t>
            </a:r>
            <a:r>
              <a:rPr lang="en-US" baseline="0" dirty="0" err="1" smtClean="0"/>
              <a:t>jQuery</a:t>
            </a:r>
            <a:r>
              <a:rPr lang="en-US" dirty="0" smtClean="0"/>
              <a:t>&lt;/h3&gt;</a:t>
            </a:r>
          </a:p>
          <a:p>
            <a:r>
              <a:rPr lang="en-US" dirty="0" smtClean="0"/>
              <a:t>	&lt;script type="text/</a:t>
            </a:r>
            <a:r>
              <a:rPr lang="en-US" dirty="0" err="1" smtClean="0"/>
              <a:t>javascript</a:t>
            </a:r>
            <a:r>
              <a:rPr lang="en-US" dirty="0" smtClean="0"/>
              <a:t>"&gt;</a:t>
            </a:r>
          </a:p>
          <a:p>
            <a:r>
              <a:rPr lang="en-US" dirty="0" smtClean="0"/>
              <a:t>		$(function(){</a:t>
            </a:r>
          </a:p>
          <a:p>
            <a:r>
              <a:rPr lang="en-US" dirty="0" smtClean="0"/>
              <a:t>			$(".</a:t>
            </a:r>
            <a:r>
              <a:rPr lang="en-US" dirty="0" err="1" smtClean="0"/>
              <a:t>clickme</a:t>
            </a:r>
            <a:r>
              <a:rPr lang="en-US" dirty="0" smtClean="0"/>
              <a:t>").click(function(event){</a:t>
            </a:r>
          </a:p>
          <a:p>
            <a:r>
              <a:rPr lang="en-US" dirty="0" smtClean="0"/>
              <a:t>				alert("You clicked " + </a:t>
            </a:r>
            <a:r>
              <a:rPr lang="en-US" dirty="0" err="1" smtClean="0"/>
              <a:t>event.srcElement</a:t>
            </a:r>
            <a:r>
              <a:rPr lang="en-US" dirty="0" smtClean="0"/>
              <a:t> +</a:t>
            </a:r>
          </a:p>
          <a:p>
            <a:r>
              <a:rPr lang="en-US" dirty="0" smtClean="0"/>
              <a:t>					 "at coordinates: " </a:t>
            </a:r>
            <a:r>
              <a:rPr lang="en-US" dirty="0" err="1" smtClean="0"/>
              <a:t>event.offsetX</a:t>
            </a:r>
            <a:r>
              <a:rPr lang="en-US" dirty="0" smtClean="0"/>
              <a:t> + "," + </a:t>
            </a:r>
            <a:r>
              <a:rPr lang="en-US" dirty="0" err="1" smtClean="0"/>
              <a:t>event.offsetY</a:t>
            </a:r>
            <a:endParaRPr lang="en-US" dirty="0" smtClean="0"/>
          </a:p>
          <a:p>
            <a:endParaRPr lang="en-US" dirty="0" smtClean="0"/>
          </a:p>
          <a:p>
            <a:r>
              <a:rPr lang="en-US" dirty="0" smtClean="0"/>
              <a:t>				});</a:t>
            </a:r>
          </a:p>
          <a:p>
            <a:r>
              <a:rPr lang="en-US" dirty="0" smtClean="0"/>
              <a:t>		});</a:t>
            </a:r>
          </a:p>
          <a:p>
            <a:r>
              <a:rPr lang="en-US" dirty="0" smtClean="0"/>
              <a:t>	&lt;/script&gt;</a:t>
            </a:r>
          </a:p>
          <a:p>
            <a:r>
              <a:rPr lang="en-US" dirty="0" smtClean="0"/>
              <a:t>	&lt;figure id="html5_3" class="</a:t>
            </a:r>
            <a:r>
              <a:rPr lang="en-US" dirty="0" err="1" smtClean="0"/>
              <a:t>captionfigure</a:t>
            </a:r>
            <a:r>
              <a:rPr lang="en-US" dirty="0" smtClean="0"/>
              <a:t> </a:t>
            </a:r>
            <a:r>
              <a:rPr lang="en-US" dirty="0" err="1" smtClean="0"/>
              <a:t>clickme</a:t>
            </a:r>
            <a:r>
              <a:rPr lang="en-US" dirty="0" smtClean="0"/>
              <a:t>"&gt;</a:t>
            </a:r>
          </a:p>
          <a:p>
            <a:r>
              <a:rPr lang="en-US" dirty="0" smtClean="0"/>
              <a:t>		&lt;</a:t>
            </a:r>
            <a:r>
              <a:rPr lang="en-US" dirty="0" err="1" smtClean="0"/>
              <a:t>img</a:t>
            </a:r>
            <a:r>
              <a:rPr lang="en-US" dirty="0" smtClean="0"/>
              <a:t> </a:t>
            </a:r>
            <a:r>
              <a:rPr lang="en-US" dirty="0" err="1" smtClean="0"/>
              <a:t>src</a:t>
            </a:r>
            <a:r>
              <a:rPr lang="en-US" dirty="0" smtClean="0"/>
              <a:t>="images/HTML5_logo.png" /&gt;</a:t>
            </a:r>
          </a:p>
          <a:p>
            <a:r>
              <a:rPr lang="en-US" dirty="0" smtClean="0"/>
              <a:t>		&lt;</a:t>
            </a:r>
            <a:r>
              <a:rPr lang="en-US" dirty="0" err="1" smtClean="0"/>
              <a:t>figcaption</a:t>
            </a:r>
            <a:r>
              <a:rPr lang="en-US" dirty="0" smtClean="0"/>
              <a:t>&gt;HTML5 Logo by W3C&lt;/</a:t>
            </a:r>
            <a:r>
              <a:rPr lang="en-US" dirty="0" err="1" smtClean="0"/>
              <a:t>figcaption</a:t>
            </a:r>
            <a:r>
              <a:rPr lang="en-US" dirty="0" smtClean="0"/>
              <a:t>&gt;</a:t>
            </a:r>
          </a:p>
          <a:p>
            <a:r>
              <a:rPr lang="en-US" dirty="0" smtClean="0"/>
              <a:t>	&lt;/figure&gt;</a:t>
            </a:r>
          </a:p>
          <a:p>
            <a:r>
              <a:rPr lang="en-US" dirty="0" smtClean="0"/>
              <a:t>&lt;/article&gt;</a:t>
            </a:r>
          </a:p>
          <a:p>
            <a:endParaRPr lang="en-US" dirty="0" smtClean="0"/>
          </a:p>
          <a:p>
            <a:endParaRPr lang="th-TH" dirty="0"/>
          </a:p>
        </p:txBody>
      </p:sp>
      <p:sp>
        <p:nvSpPr>
          <p:cNvPr id="4" name="Slide Number Placeholder 3"/>
          <p:cNvSpPr>
            <a:spLocks noGrp="1"/>
          </p:cNvSpPr>
          <p:nvPr>
            <p:ph type="sldNum" sz="quarter" idx="10"/>
          </p:nvPr>
        </p:nvSpPr>
        <p:spPr/>
        <p:txBody>
          <a:bodyPr/>
          <a:lstStyle/>
          <a:p>
            <a:pPr>
              <a:defRPr/>
            </a:pPr>
            <a:fld id="{FF7FB372-5F2C-4318-B908-9946E63066F5}" type="slidenum">
              <a:rPr lang="en-US" smtClean="0"/>
              <a:pPr>
                <a:defRPr/>
              </a:pPr>
              <a:t>25</a:t>
            </a:fld>
            <a:endParaRPr lang="en-US"/>
          </a:p>
        </p:txBody>
      </p:sp>
    </p:spTree>
    <p:extLst>
      <p:ext uri="{BB962C8B-B14F-4D97-AF65-F5344CB8AC3E}">
        <p14:creationId xmlns:p14="http://schemas.microsoft.com/office/powerpoint/2010/main" val="3977175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&lt;article&gt;</a:t>
            </a:r>
          </a:p>
          <a:p>
            <a:r>
              <a:rPr lang="en-US" dirty="0" smtClean="0"/>
              <a:t>	&lt;h3&gt;Hide and Show Content with </a:t>
            </a:r>
            <a:r>
              <a:rPr lang="en-US" dirty="0" err="1" smtClean="0"/>
              <a:t>jQuery</a:t>
            </a:r>
            <a:r>
              <a:rPr lang="en-US" dirty="0" smtClean="0"/>
              <a:t>&lt;/h3&gt;</a:t>
            </a:r>
          </a:p>
          <a:p>
            <a:r>
              <a:rPr lang="en-US" dirty="0" smtClean="0"/>
              <a:t>	&lt;span id="hide-content" class="fake-link"&gt;Hide Picture&lt;/span&gt;</a:t>
            </a:r>
          </a:p>
          <a:p>
            <a:r>
              <a:rPr lang="en-US" dirty="0" smtClean="0"/>
              <a:t>	&lt;span id="show-content" class="fake-link"&gt;Show </a:t>
            </a:r>
            <a:r>
              <a:rPr lang="en-US" dirty="0" smtClean="0"/>
              <a:t>Picture</a:t>
            </a:r>
            <a:r>
              <a:rPr lang="en-US" dirty="0" smtClean="0"/>
              <a:t>&lt;/span&gt;</a:t>
            </a:r>
          </a:p>
          <a:p>
            <a:r>
              <a:rPr lang="en-US" dirty="0" smtClean="0"/>
              <a:t>	&lt;script type="text/</a:t>
            </a:r>
            <a:r>
              <a:rPr lang="en-US" dirty="0" err="1" smtClean="0"/>
              <a:t>javascript</a:t>
            </a:r>
            <a:r>
              <a:rPr lang="en-US" dirty="0" smtClean="0"/>
              <a:t>"&gt;</a:t>
            </a:r>
          </a:p>
          <a:p>
            <a:r>
              <a:rPr lang="en-US" dirty="0" smtClean="0"/>
              <a:t>		$(function(){</a:t>
            </a:r>
          </a:p>
          <a:p>
            <a:r>
              <a:rPr lang="en-US" dirty="0" smtClean="0"/>
              <a:t>		</a:t>
            </a:r>
          </a:p>
          <a:p>
            <a:r>
              <a:rPr lang="en-US" dirty="0" smtClean="0"/>
              <a:t>		});</a:t>
            </a:r>
          </a:p>
          <a:p>
            <a:r>
              <a:rPr lang="en-US" dirty="0" smtClean="0"/>
              <a:t>	&lt;/script&gt;</a:t>
            </a:r>
          </a:p>
          <a:p>
            <a:r>
              <a:rPr lang="en-US" dirty="0" smtClean="0"/>
              <a:t>	&lt;figure id="html5_4" class="</a:t>
            </a:r>
            <a:r>
              <a:rPr lang="en-US" dirty="0" err="1" smtClean="0"/>
              <a:t>captionfigure</a:t>
            </a:r>
            <a:r>
              <a:rPr lang="en-US" dirty="0" smtClean="0"/>
              <a:t> </a:t>
            </a:r>
            <a:r>
              <a:rPr lang="en-US" dirty="0" err="1" smtClean="0"/>
              <a:t>clickme</a:t>
            </a:r>
            <a:r>
              <a:rPr lang="en-US" dirty="0" smtClean="0"/>
              <a:t>"&gt;</a:t>
            </a:r>
          </a:p>
          <a:p>
            <a:r>
              <a:rPr lang="en-US" dirty="0" smtClean="0"/>
              <a:t>		&lt;</a:t>
            </a:r>
            <a:r>
              <a:rPr lang="en-US" dirty="0" err="1" smtClean="0"/>
              <a:t>img</a:t>
            </a:r>
            <a:r>
              <a:rPr lang="en-US" dirty="0" smtClean="0"/>
              <a:t> </a:t>
            </a:r>
            <a:r>
              <a:rPr lang="en-US" dirty="0" err="1" smtClean="0"/>
              <a:t>src</a:t>
            </a:r>
            <a:r>
              <a:rPr lang="en-US" dirty="0" smtClean="0"/>
              <a:t>="images/HTML5_logo.png" /&gt;</a:t>
            </a:r>
          </a:p>
          <a:p>
            <a:r>
              <a:rPr lang="en-US" dirty="0" smtClean="0"/>
              <a:t>		&lt;</a:t>
            </a:r>
            <a:r>
              <a:rPr lang="en-US" dirty="0" err="1" smtClean="0"/>
              <a:t>figcaption</a:t>
            </a:r>
            <a:r>
              <a:rPr lang="en-US" dirty="0" smtClean="0"/>
              <a:t>&gt;HTML5 Logo by W3C&lt;/</a:t>
            </a:r>
            <a:r>
              <a:rPr lang="en-US" dirty="0" err="1" smtClean="0"/>
              <a:t>figcaption</a:t>
            </a:r>
            <a:r>
              <a:rPr lang="en-US" dirty="0" smtClean="0"/>
              <a:t>&gt;</a:t>
            </a:r>
          </a:p>
          <a:p>
            <a:r>
              <a:rPr lang="en-US" dirty="0" smtClean="0"/>
              <a:t>	&lt;/figure&gt;</a:t>
            </a:r>
          </a:p>
          <a:p>
            <a:r>
              <a:rPr lang="en-US" dirty="0" smtClean="0"/>
              <a:t>&lt;/article&gt;</a:t>
            </a:r>
          </a:p>
          <a:p>
            <a:endParaRPr lang="en-US" dirty="0" smtClean="0"/>
          </a:p>
          <a:p>
            <a:endParaRPr lang="th-TH" dirty="0"/>
          </a:p>
        </p:txBody>
      </p:sp>
      <p:sp>
        <p:nvSpPr>
          <p:cNvPr id="4" name="Slide Number Placeholder 3"/>
          <p:cNvSpPr>
            <a:spLocks noGrp="1"/>
          </p:cNvSpPr>
          <p:nvPr>
            <p:ph type="sldNum" sz="quarter" idx="10"/>
          </p:nvPr>
        </p:nvSpPr>
        <p:spPr/>
        <p:txBody>
          <a:bodyPr/>
          <a:lstStyle/>
          <a:p>
            <a:pPr>
              <a:defRPr/>
            </a:pPr>
            <a:fld id="{FF7FB372-5F2C-4318-B908-9946E63066F5}" type="slidenum">
              <a:rPr lang="en-US" smtClean="0"/>
              <a:pPr>
                <a:defRPr/>
              </a:pPr>
              <a:t>29</a:t>
            </a:fld>
            <a:endParaRPr lang="en-US"/>
          </a:p>
        </p:txBody>
      </p:sp>
    </p:spTree>
    <p:extLst>
      <p:ext uri="{BB962C8B-B14F-4D97-AF65-F5344CB8AC3E}">
        <p14:creationId xmlns:p14="http://schemas.microsoft.com/office/powerpoint/2010/main" val="217145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&lt;article&gt;</a:t>
            </a:r>
          </a:p>
          <a:p>
            <a:r>
              <a:rPr lang="en-US" dirty="0" smtClean="0"/>
              <a:t>	&lt;h3&gt;Add and Remove CSS Class with </a:t>
            </a:r>
            <a:r>
              <a:rPr lang="en-US" dirty="0" err="1" smtClean="0"/>
              <a:t>jQuery</a:t>
            </a:r>
            <a:r>
              <a:rPr lang="en-US" dirty="0" smtClean="0"/>
              <a:t>&lt;/h3&gt;</a:t>
            </a:r>
          </a:p>
          <a:p>
            <a:r>
              <a:rPr lang="en-US" dirty="0" smtClean="0"/>
              <a:t>	&lt;span id="add-photograph" class="fake-link"&gt;Add Photograph&lt;/span&gt;</a:t>
            </a:r>
          </a:p>
          <a:p>
            <a:r>
              <a:rPr lang="en-US" dirty="0" smtClean="0"/>
              <a:t>	&lt;span id="remove-photograph" class="fake-link"&gt;Remove Photograph&lt;/span&gt;</a:t>
            </a:r>
          </a:p>
          <a:p>
            <a:r>
              <a:rPr lang="en-US" dirty="0" smtClean="0"/>
              <a:t>	&lt;script type="text/</a:t>
            </a:r>
            <a:r>
              <a:rPr lang="en-US" dirty="0" err="1" smtClean="0"/>
              <a:t>javascript</a:t>
            </a:r>
            <a:r>
              <a:rPr lang="en-US" dirty="0" smtClean="0"/>
              <a:t>"&gt;</a:t>
            </a:r>
          </a:p>
          <a:p>
            <a:r>
              <a:rPr lang="en-US" dirty="0" smtClean="0"/>
              <a:t>		$(function(){</a:t>
            </a:r>
          </a:p>
          <a:p>
            <a:r>
              <a:rPr lang="en-US" dirty="0" smtClean="0"/>
              <a:t>		</a:t>
            </a:r>
          </a:p>
          <a:p>
            <a:r>
              <a:rPr lang="en-US" dirty="0" smtClean="0"/>
              <a:t>		});</a:t>
            </a:r>
          </a:p>
          <a:p>
            <a:r>
              <a:rPr lang="en-US" dirty="0" smtClean="0"/>
              <a:t>	&lt;/script&gt;</a:t>
            </a:r>
          </a:p>
          <a:p>
            <a:r>
              <a:rPr lang="en-US" dirty="0" smtClean="0"/>
              <a:t>	&lt;figure id="evillyn_2" class="</a:t>
            </a:r>
            <a:r>
              <a:rPr lang="en-US" dirty="0" err="1" smtClean="0"/>
              <a:t>nofloat</a:t>
            </a:r>
            <a:r>
              <a:rPr lang="en-US" dirty="0" smtClean="0"/>
              <a:t>"&gt;</a:t>
            </a:r>
          </a:p>
          <a:p>
            <a:r>
              <a:rPr lang="en-US" dirty="0" smtClean="0"/>
              <a:t>		&lt;</a:t>
            </a:r>
            <a:r>
              <a:rPr lang="en-US" dirty="0" err="1" smtClean="0"/>
              <a:t>img</a:t>
            </a:r>
            <a:r>
              <a:rPr lang="en-US" dirty="0" smtClean="0"/>
              <a:t> </a:t>
            </a:r>
            <a:r>
              <a:rPr lang="en-US" dirty="0" err="1" smtClean="0"/>
              <a:t>src</a:t>
            </a:r>
            <a:r>
              <a:rPr lang="en-US" dirty="0" smtClean="0"/>
              <a:t>="images/evil-lyn.jpg" /&gt;</a:t>
            </a:r>
          </a:p>
          <a:p>
            <a:r>
              <a:rPr lang="en-US" dirty="0" smtClean="0"/>
              <a:t>		&lt;</a:t>
            </a:r>
            <a:r>
              <a:rPr lang="en-US" dirty="0" err="1" smtClean="0"/>
              <a:t>figcaption</a:t>
            </a:r>
            <a:r>
              <a:rPr lang="en-US" dirty="0" smtClean="0"/>
              <a:t>&gt;Evil Lyn Image&lt;/</a:t>
            </a:r>
            <a:r>
              <a:rPr lang="en-US" dirty="0" err="1" smtClean="0"/>
              <a:t>figcaption</a:t>
            </a:r>
            <a:r>
              <a:rPr lang="en-US" dirty="0" smtClean="0"/>
              <a:t>&gt;</a:t>
            </a:r>
          </a:p>
          <a:p>
            <a:r>
              <a:rPr lang="en-US" dirty="0" smtClean="0"/>
              <a:t>	&lt;/figure&gt;</a:t>
            </a:r>
          </a:p>
          <a:p>
            <a:r>
              <a:rPr lang="en-US" dirty="0" smtClean="0"/>
              <a:t>&lt;/article&gt;</a:t>
            </a:r>
          </a:p>
          <a:p>
            <a:endParaRPr lang="en-US" dirty="0" smtClean="0"/>
          </a:p>
          <a:p>
            <a:endParaRPr lang="en-US" dirty="0" smtClean="0"/>
          </a:p>
          <a:p>
            <a:endParaRPr lang="th-TH" dirty="0"/>
          </a:p>
        </p:txBody>
      </p:sp>
      <p:sp>
        <p:nvSpPr>
          <p:cNvPr id="4" name="Slide Number Placeholder 3"/>
          <p:cNvSpPr>
            <a:spLocks noGrp="1"/>
          </p:cNvSpPr>
          <p:nvPr>
            <p:ph type="sldNum" sz="quarter" idx="10"/>
          </p:nvPr>
        </p:nvSpPr>
        <p:spPr/>
        <p:txBody>
          <a:bodyPr/>
          <a:lstStyle/>
          <a:p>
            <a:pPr>
              <a:defRPr/>
            </a:pPr>
            <a:fld id="{FF7FB372-5F2C-4318-B908-9946E63066F5}" type="slidenum">
              <a:rPr lang="en-US" smtClean="0"/>
              <a:pPr>
                <a:defRPr/>
              </a:pPr>
              <a:t>35</a:t>
            </a:fld>
            <a:endParaRPr lang="en-US"/>
          </a:p>
        </p:txBody>
      </p:sp>
    </p:spTree>
    <p:extLst>
      <p:ext uri="{BB962C8B-B14F-4D97-AF65-F5344CB8AC3E}">
        <p14:creationId xmlns:p14="http://schemas.microsoft.com/office/powerpoint/2010/main" val="326773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figure.nofloat</a:t>
            </a:r>
            <a:endParaRPr lang="en-US" dirty="0" smtClean="0"/>
          </a:p>
          <a:p>
            <a:r>
              <a:rPr lang="en-US" dirty="0" smtClean="0"/>
              <a:t>{</a:t>
            </a:r>
          </a:p>
          <a:p>
            <a:r>
              <a:rPr lang="en-US" dirty="0" smtClean="0"/>
              <a:t>  float: none;</a:t>
            </a:r>
          </a:p>
          <a:p>
            <a:r>
              <a:rPr lang="en-US" dirty="0" smtClean="0"/>
              <a:t>}</a:t>
            </a:r>
          </a:p>
          <a:p>
            <a:endParaRPr lang="en-US" dirty="0" smtClean="0"/>
          </a:p>
          <a:p>
            <a:r>
              <a:rPr lang="en-US" dirty="0" smtClean="0"/>
              <a:t>.photograph</a:t>
            </a:r>
          </a:p>
          <a:p>
            <a:r>
              <a:rPr lang="en-US" dirty="0" smtClean="0"/>
              <a:t>{</a:t>
            </a:r>
          </a:p>
          <a:p>
            <a:r>
              <a:rPr lang="en-US" dirty="0" smtClean="0"/>
              <a:t>  display: inline-block;</a:t>
            </a:r>
          </a:p>
          <a:p>
            <a:r>
              <a:rPr lang="en-US" dirty="0" smtClean="0"/>
              <a:t>  border: 1px solid black;</a:t>
            </a:r>
          </a:p>
          <a:p>
            <a:r>
              <a:rPr lang="en-US" dirty="0" smtClean="0"/>
              <a:t>  box-shadow: 10px </a:t>
            </a:r>
            <a:r>
              <a:rPr lang="en-US" dirty="0" err="1" smtClean="0"/>
              <a:t>10px</a:t>
            </a:r>
            <a:r>
              <a:rPr lang="en-US" dirty="0" smtClean="0"/>
              <a:t> 5px #888;</a:t>
            </a:r>
          </a:p>
          <a:p>
            <a:r>
              <a:rPr lang="en-US" dirty="0" smtClean="0"/>
              <a:t>  padding: 10px;</a:t>
            </a:r>
          </a:p>
          <a:p>
            <a:r>
              <a:rPr lang="en-US" dirty="0" smtClean="0"/>
              <a:t>  background-color: white;</a:t>
            </a:r>
          </a:p>
          <a:p>
            <a:r>
              <a:rPr lang="en-US" dirty="0" smtClean="0"/>
              <a:t>}</a:t>
            </a:r>
          </a:p>
          <a:p>
            <a:endParaRPr lang="en-US" dirty="0" smtClean="0"/>
          </a:p>
          <a:p>
            <a:r>
              <a:rPr lang="en-US" dirty="0" smtClean="0"/>
              <a:t>.photograph </a:t>
            </a:r>
            <a:r>
              <a:rPr lang="en-US" dirty="0" err="1" smtClean="0"/>
              <a:t>figcaption</a:t>
            </a:r>
            <a:endParaRPr lang="en-US" dirty="0" smtClean="0"/>
          </a:p>
          <a:p>
            <a:r>
              <a:rPr lang="en-US" dirty="0" smtClean="0"/>
              <a:t>{</a:t>
            </a:r>
          </a:p>
          <a:p>
            <a:r>
              <a:rPr lang="en-US" dirty="0" smtClean="0"/>
              <a:t>  text-align: center;</a:t>
            </a:r>
          </a:p>
          <a:p>
            <a:r>
              <a:rPr lang="en-US" dirty="0" smtClean="0"/>
              <a:t>}</a:t>
            </a:r>
          </a:p>
          <a:p>
            <a:endParaRPr lang="th-TH" dirty="0"/>
          </a:p>
        </p:txBody>
      </p:sp>
      <p:sp>
        <p:nvSpPr>
          <p:cNvPr id="4" name="Slide Number Placeholder 3"/>
          <p:cNvSpPr>
            <a:spLocks noGrp="1"/>
          </p:cNvSpPr>
          <p:nvPr>
            <p:ph type="sldNum" sz="quarter" idx="10"/>
          </p:nvPr>
        </p:nvSpPr>
        <p:spPr/>
        <p:txBody>
          <a:bodyPr/>
          <a:lstStyle/>
          <a:p>
            <a:pPr>
              <a:defRPr/>
            </a:pPr>
            <a:fld id="{FF7FB372-5F2C-4318-B908-9946E63066F5}" type="slidenum">
              <a:rPr lang="en-US" smtClean="0"/>
              <a:pPr>
                <a:defRPr/>
              </a:pPr>
              <a:t>36</a:t>
            </a:fld>
            <a:endParaRPr lang="en-US"/>
          </a:p>
        </p:txBody>
      </p:sp>
    </p:spTree>
    <p:extLst>
      <p:ext uri="{BB962C8B-B14F-4D97-AF65-F5344CB8AC3E}">
        <p14:creationId xmlns:p14="http://schemas.microsoft.com/office/powerpoint/2010/main" val="3368329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&lt;article&gt;</a:t>
            </a:r>
          </a:p>
          <a:p>
            <a:r>
              <a:rPr lang="en-US" dirty="0" smtClean="0"/>
              <a:t>	&lt;h3&gt;Send Custom HTML Attribute Data into </a:t>
            </a:r>
            <a:r>
              <a:rPr lang="en-US" dirty="0" err="1" smtClean="0"/>
              <a:t>jQuery</a:t>
            </a:r>
            <a:r>
              <a:rPr lang="en-US" dirty="0" smtClean="0"/>
              <a:t>&lt;/h3&gt;</a:t>
            </a:r>
          </a:p>
          <a:p>
            <a:r>
              <a:rPr lang="en-US" dirty="0" smtClean="0"/>
              <a:t>	&lt;div&gt;</a:t>
            </a:r>
          </a:p>
          <a:p>
            <a:r>
              <a:rPr lang="en-US" dirty="0" smtClean="0"/>
              <a:t>	  select a background color: &lt;</a:t>
            </a:r>
            <a:r>
              <a:rPr lang="en-US" dirty="0" err="1" smtClean="0"/>
              <a:t>br</a:t>
            </a:r>
            <a:r>
              <a:rPr lang="en-US" dirty="0" smtClean="0"/>
              <a:t>&gt;</a:t>
            </a:r>
          </a:p>
          <a:p>
            <a:r>
              <a:rPr lang="en-US" dirty="0" smtClean="0"/>
              <a:t>	  &lt;button class="set-background" data-color=""&gt;None&lt;/button&gt;</a:t>
            </a:r>
          </a:p>
          <a:p>
            <a:r>
              <a:rPr lang="en-US" dirty="0" smtClean="0"/>
              <a:t>	  &lt;button class="set-background" data-color="red"&gt;Red&lt;/button&gt;</a:t>
            </a:r>
          </a:p>
          <a:p>
            <a:r>
              <a:rPr lang="en-US" dirty="0" smtClean="0"/>
              <a:t>	  &lt;button class="set-background" data-color="yellow"&gt;Yellow&lt;/button&gt;</a:t>
            </a:r>
          </a:p>
          <a:p>
            <a:r>
              <a:rPr lang="en-US" dirty="0" smtClean="0"/>
              <a:t>	  &lt;button class="set-background" data-color="white"&gt;White&lt;/button&gt;</a:t>
            </a:r>
          </a:p>
          <a:p>
            <a:r>
              <a:rPr lang="en-US" dirty="0" smtClean="0"/>
              <a:t>	&lt;/div&gt;</a:t>
            </a:r>
          </a:p>
          <a:p>
            <a:r>
              <a:rPr lang="en-US" dirty="0" smtClean="0"/>
              <a:t>	&lt;div id="content"&gt;&lt;/div&gt;</a:t>
            </a:r>
          </a:p>
          <a:p>
            <a:r>
              <a:rPr lang="en-US" dirty="0" smtClean="0"/>
              <a:t>&lt;/article&gt;</a:t>
            </a:r>
            <a:endParaRPr lang="th-TH" dirty="0"/>
          </a:p>
        </p:txBody>
      </p:sp>
      <p:sp>
        <p:nvSpPr>
          <p:cNvPr id="4" name="Slide Number Placeholder 3"/>
          <p:cNvSpPr>
            <a:spLocks noGrp="1"/>
          </p:cNvSpPr>
          <p:nvPr>
            <p:ph type="sldNum" sz="quarter" idx="10"/>
          </p:nvPr>
        </p:nvSpPr>
        <p:spPr/>
        <p:txBody>
          <a:bodyPr/>
          <a:lstStyle/>
          <a:p>
            <a:pPr>
              <a:defRPr/>
            </a:pPr>
            <a:fld id="{FF7FB372-5F2C-4318-B908-9946E63066F5}" type="slidenum">
              <a:rPr lang="en-US" smtClean="0"/>
              <a:pPr>
                <a:defRPr/>
              </a:pPr>
              <a:t>45</a:t>
            </a:fld>
            <a:endParaRPr lang="en-US"/>
          </a:p>
        </p:txBody>
      </p:sp>
    </p:spTree>
    <p:extLst>
      <p:ext uri="{BB962C8B-B14F-4D97-AF65-F5344CB8AC3E}">
        <p14:creationId xmlns:p14="http://schemas.microsoft.com/office/powerpoint/2010/main" val="834995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DF2DF889-D241-43D6-8653-178CFE98FC0F}" type="datetimeFigureOut">
              <a:rPr lang="th-TH"/>
              <a:pPr>
                <a:defRPr/>
              </a:pPr>
              <a:t>15/07/55</a:t>
            </a:fld>
            <a:endParaRPr lang="th-TH"/>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th-TH"/>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25E81AA1-05C4-4581-A319-0D4930A7F991}" type="slidenum">
              <a:rPr lang="th-TH"/>
              <a:pPr>
                <a:defRPr/>
              </a:pPr>
              <a:t>‹#›</a:t>
            </a:fld>
            <a:endParaRPr lang="th-TH"/>
          </a:p>
        </p:txBody>
      </p:sp>
    </p:spTree>
    <p:extLst>
      <p:ext uri="{BB962C8B-B14F-4D97-AF65-F5344CB8AC3E}">
        <p14:creationId xmlns:p14="http://schemas.microsoft.com/office/powerpoint/2010/main" val="12697123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A5530E4-50CB-4D9F-8A41-C95EF9A91A6C}" type="datetimeFigureOut">
              <a:rPr lang="th-TH"/>
              <a:pPr>
                <a:defRPr/>
              </a:pPr>
              <a:t>15/07/55</a:t>
            </a:fld>
            <a:endParaRPr lang="th-TH"/>
          </a:p>
        </p:txBody>
      </p:sp>
      <p:sp>
        <p:nvSpPr>
          <p:cNvPr id="5" name="Footer Placeholder 2"/>
          <p:cNvSpPr>
            <a:spLocks noGrp="1"/>
          </p:cNvSpPr>
          <p:nvPr>
            <p:ph type="ftr" sz="quarter" idx="11"/>
          </p:nvPr>
        </p:nvSpPr>
        <p:spPr/>
        <p:txBody>
          <a:bodyPr/>
          <a:lstStyle>
            <a:lvl1pPr>
              <a:defRPr/>
            </a:lvl1pPr>
          </a:lstStyle>
          <a:p>
            <a:pPr>
              <a:defRPr/>
            </a:pPr>
            <a:endParaRPr lang="th-TH"/>
          </a:p>
        </p:txBody>
      </p:sp>
      <p:sp>
        <p:nvSpPr>
          <p:cNvPr id="6" name="Slide Number Placeholder 22"/>
          <p:cNvSpPr>
            <a:spLocks noGrp="1"/>
          </p:cNvSpPr>
          <p:nvPr>
            <p:ph type="sldNum" sz="quarter" idx="12"/>
          </p:nvPr>
        </p:nvSpPr>
        <p:spPr/>
        <p:txBody>
          <a:bodyPr/>
          <a:lstStyle>
            <a:lvl1pPr>
              <a:defRPr/>
            </a:lvl1pPr>
          </a:lstStyle>
          <a:p>
            <a:pPr>
              <a:defRPr/>
            </a:pPr>
            <a:fld id="{10384B13-870D-43AE-A134-016E3DC88554}" type="slidenum">
              <a:rPr lang="th-TH"/>
              <a:pPr>
                <a:defRPr/>
              </a:pPr>
              <a:t>‹#›</a:t>
            </a:fld>
            <a:endParaRPr lang="th-TH"/>
          </a:p>
        </p:txBody>
      </p:sp>
    </p:spTree>
    <p:extLst>
      <p:ext uri="{BB962C8B-B14F-4D97-AF65-F5344CB8AC3E}">
        <p14:creationId xmlns:p14="http://schemas.microsoft.com/office/powerpoint/2010/main" val="1831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9CC5CE6A-7D04-4B47-80E4-2DFE4EB1E01A}" type="datetimeFigureOut">
              <a:rPr lang="th-TH"/>
              <a:pPr>
                <a:defRPr/>
              </a:pPr>
              <a:t>15/07/55</a:t>
            </a:fld>
            <a:endParaRPr lang="th-TH"/>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th-TH"/>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E909E8DF-60C1-4F5D-AE8F-7AA29FC1BED4}" type="slidenum">
              <a:rPr lang="th-TH"/>
              <a:pPr>
                <a:defRPr/>
              </a:pPr>
              <a:t>‹#›</a:t>
            </a:fld>
            <a:endParaRPr lang="th-TH"/>
          </a:p>
        </p:txBody>
      </p:sp>
    </p:spTree>
    <p:extLst>
      <p:ext uri="{BB962C8B-B14F-4D97-AF65-F5344CB8AC3E}">
        <p14:creationId xmlns:p14="http://schemas.microsoft.com/office/powerpoint/2010/main" val="413159691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2976FAAF-C704-4C24-BD59-E4975716C4AD}" type="datetimeFigureOut">
              <a:rPr lang="th-TH"/>
              <a:pPr>
                <a:defRPr/>
              </a:pPr>
              <a:t>15/07/55</a:t>
            </a:fld>
            <a:endParaRPr lang="th-TH"/>
          </a:p>
        </p:txBody>
      </p:sp>
      <p:sp>
        <p:nvSpPr>
          <p:cNvPr id="5" name="Footer Placeholder 2"/>
          <p:cNvSpPr>
            <a:spLocks noGrp="1"/>
          </p:cNvSpPr>
          <p:nvPr>
            <p:ph type="ftr" sz="quarter" idx="11"/>
          </p:nvPr>
        </p:nvSpPr>
        <p:spPr/>
        <p:txBody>
          <a:bodyPr/>
          <a:lstStyle>
            <a:lvl1pPr>
              <a:defRPr/>
            </a:lvl1pPr>
          </a:lstStyle>
          <a:p>
            <a:pPr>
              <a:defRPr/>
            </a:pPr>
            <a:endParaRPr lang="th-TH"/>
          </a:p>
        </p:txBody>
      </p:sp>
      <p:sp>
        <p:nvSpPr>
          <p:cNvPr id="6" name="Slide Number Placeholder 22"/>
          <p:cNvSpPr>
            <a:spLocks noGrp="1"/>
          </p:cNvSpPr>
          <p:nvPr>
            <p:ph type="sldNum" sz="quarter" idx="12"/>
          </p:nvPr>
        </p:nvSpPr>
        <p:spPr/>
        <p:txBody>
          <a:bodyPr/>
          <a:lstStyle>
            <a:lvl1pPr>
              <a:defRPr/>
            </a:lvl1pPr>
          </a:lstStyle>
          <a:p>
            <a:pPr>
              <a:defRPr/>
            </a:pPr>
            <a:fld id="{56ACDE52-7787-40ED-AF00-41CC80ABFC5C}" type="slidenum">
              <a:rPr lang="th-TH"/>
              <a:pPr>
                <a:defRPr/>
              </a:pPr>
              <a:t>‹#›</a:t>
            </a:fld>
            <a:endParaRPr lang="th-TH"/>
          </a:p>
        </p:txBody>
      </p:sp>
    </p:spTree>
    <p:extLst>
      <p:ext uri="{BB962C8B-B14F-4D97-AF65-F5344CB8AC3E}">
        <p14:creationId xmlns:p14="http://schemas.microsoft.com/office/powerpoint/2010/main" val="261227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0D1296AA-46C0-42C7-8B49-E417BB55C220}" type="datetimeFigureOut">
              <a:rPr lang="th-TH"/>
              <a:pPr>
                <a:defRPr/>
              </a:pPr>
              <a:t>15/07/55</a:t>
            </a:fld>
            <a:endParaRPr lang="th-TH"/>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38987855-410F-4D64-BDB8-69766E542A3E}" type="slidenum">
              <a:rPr lang="th-TH"/>
              <a:pPr>
                <a:defRPr/>
              </a:pPr>
              <a:t>‹#›</a:t>
            </a:fld>
            <a:endParaRPr lang="th-TH"/>
          </a:p>
        </p:txBody>
      </p:sp>
      <p:sp>
        <p:nvSpPr>
          <p:cNvPr id="9" name="Footer Placeholder 13"/>
          <p:cNvSpPr>
            <a:spLocks noGrp="1"/>
          </p:cNvSpPr>
          <p:nvPr>
            <p:ph type="ftr" sz="quarter" idx="12"/>
          </p:nvPr>
        </p:nvSpPr>
        <p:spPr/>
        <p:txBody>
          <a:bodyPr/>
          <a:lstStyle>
            <a:lvl1pPr>
              <a:defRPr/>
            </a:lvl1pPr>
          </a:lstStyle>
          <a:p>
            <a:pPr>
              <a:defRPr/>
            </a:pPr>
            <a:endParaRPr lang="th-TH"/>
          </a:p>
        </p:txBody>
      </p:sp>
    </p:spTree>
    <p:extLst>
      <p:ext uri="{BB962C8B-B14F-4D97-AF65-F5344CB8AC3E}">
        <p14:creationId xmlns:p14="http://schemas.microsoft.com/office/powerpoint/2010/main" val="331264101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BF0B162E-1A04-4C91-B933-C55CCDA8CD0D}" type="datetimeFigureOut">
              <a:rPr lang="th-TH"/>
              <a:pPr>
                <a:defRPr/>
              </a:pPr>
              <a:t>15/07/55</a:t>
            </a:fld>
            <a:endParaRPr lang="th-TH"/>
          </a:p>
        </p:txBody>
      </p:sp>
      <p:sp>
        <p:nvSpPr>
          <p:cNvPr id="6" name="Slide Number Placeholder 9"/>
          <p:cNvSpPr>
            <a:spLocks noGrp="1"/>
          </p:cNvSpPr>
          <p:nvPr>
            <p:ph type="sldNum" sz="quarter" idx="11"/>
          </p:nvPr>
        </p:nvSpPr>
        <p:spPr/>
        <p:txBody>
          <a:bodyPr rtlCol="0"/>
          <a:lstStyle>
            <a:lvl1pPr>
              <a:defRPr/>
            </a:lvl1pPr>
          </a:lstStyle>
          <a:p>
            <a:pPr>
              <a:defRPr/>
            </a:pPr>
            <a:fld id="{700F2272-3C7B-416F-91EC-EF13905543D4}" type="slidenum">
              <a:rPr lang="th-TH"/>
              <a:pPr>
                <a:defRPr/>
              </a:pPr>
              <a:t>‹#›</a:t>
            </a:fld>
            <a:endParaRPr lang="th-TH"/>
          </a:p>
        </p:txBody>
      </p:sp>
      <p:sp>
        <p:nvSpPr>
          <p:cNvPr id="7" name="Footer Placeholder 11"/>
          <p:cNvSpPr>
            <a:spLocks noGrp="1"/>
          </p:cNvSpPr>
          <p:nvPr>
            <p:ph type="ftr" sz="quarter" idx="12"/>
          </p:nvPr>
        </p:nvSpPr>
        <p:spPr/>
        <p:txBody>
          <a:bodyPr rtlCol="0"/>
          <a:lstStyle>
            <a:lvl1pPr>
              <a:defRPr/>
            </a:lvl1pPr>
          </a:lstStyle>
          <a:p>
            <a:pPr>
              <a:defRPr/>
            </a:pPr>
            <a:endParaRPr lang="th-TH"/>
          </a:p>
        </p:txBody>
      </p:sp>
    </p:spTree>
    <p:extLst>
      <p:ext uri="{BB962C8B-B14F-4D97-AF65-F5344CB8AC3E}">
        <p14:creationId xmlns:p14="http://schemas.microsoft.com/office/powerpoint/2010/main" val="2156792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A8317195-CE77-403D-B165-7204BBF53C8F}" type="datetimeFigureOut">
              <a:rPr lang="th-TH"/>
              <a:pPr>
                <a:defRPr/>
              </a:pPr>
              <a:t>15/07/55</a:t>
            </a:fld>
            <a:endParaRPr lang="th-TH"/>
          </a:p>
        </p:txBody>
      </p:sp>
      <p:sp>
        <p:nvSpPr>
          <p:cNvPr id="8" name="Slide Number Placeholder 11"/>
          <p:cNvSpPr>
            <a:spLocks noGrp="1"/>
          </p:cNvSpPr>
          <p:nvPr>
            <p:ph type="sldNum" sz="quarter" idx="11"/>
          </p:nvPr>
        </p:nvSpPr>
        <p:spPr/>
        <p:txBody>
          <a:bodyPr rtlCol="0"/>
          <a:lstStyle>
            <a:lvl1pPr>
              <a:defRPr/>
            </a:lvl1pPr>
          </a:lstStyle>
          <a:p>
            <a:pPr>
              <a:defRPr/>
            </a:pPr>
            <a:fld id="{61268173-0065-4D85-AC69-89FFE15CEA09}" type="slidenum">
              <a:rPr lang="th-TH"/>
              <a:pPr>
                <a:defRPr/>
              </a:pPr>
              <a:t>‹#›</a:t>
            </a:fld>
            <a:endParaRPr lang="th-TH"/>
          </a:p>
        </p:txBody>
      </p:sp>
      <p:sp>
        <p:nvSpPr>
          <p:cNvPr id="9" name="Footer Placeholder 13"/>
          <p:cNvSpPr>
            <a:spLocks noGrp="1"/>
          </p:cNvSpPr>
          <p:nvPr>
            <p:ph type="ftr" sz="quarter" idx="12"/>
          </p:nvPr>
        </p:nvSpPr>
        <p:spPr/>
        <p:txBody>
          <a:bodyPr rtlCol="0"/>
          <a:lstStyle>
            <a:lvl1pPr>
              <a:defRPr/>
            </a:lvl1pPr>
          </a:lstStyle>
          <a:p>
            <a:pPr>
              <a:defRPr/>
            </a:pPr>
            <a:endParaRPr lang="th-TH"/>
          </a:p>
        </p:txBody>
      </p:sp>
    </p:spTree>
    <p:extLst>
      <p:ext uri="{BB962C8B-B14F-4D97-AF65-F5344CB8AC3E}">
        <p14:creationId xmlns:p14="http://schemas.microsoft.com/office/powerpoint/2010/main" val="1662470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D45A1129-12A3-4469-90FE-EF13B21F1B8D}" type="datetimeFigureOut">
              <a:rPr lang="th-TH"/>
              <a:pPr>
                <a:defRPr/>
              </a:pPr>
              <a:t>15/07/55</a:t>
            </a:fld>
            <a:endParaRPr lang="th-TH"/>
          </a:p>
        </p:txBody>
      </p:sp>
      <p:sp>
        <p:nvSpPr>
          <p:cNvPr id="4" name="Footer Placeholder 2"/>
          <p:cNvSpPr>
            <a:spLocks noGrp="1"/>
          </p:cNvSpPr>
          <p:nvPr>
            <p:ph type="ftr" sz="quarter" idx="11"/>
          </p:nvPr>
        </p:nvSpPr>
        <p:spPr/>
        <p:txBody>
          <a:bodyPr/>
          <a:lstStyle>
            <a:lvl1pPr>
              <a:defRPr/>
            </a:lvl1pPr>
          </a:lstStyle>
          <a:p>
            <a:pPr>
              <a:defRPr/>
            </a:pPr>
            <a:endParaRPr lang="th-TH"/>
          </a:p>
        </p:txBody>
      </p:sp>
      <p:sp>
        <p:nvSpPr>
          <p:cNvPr id="5" name="Slide Number Placeholder 22"/>
          <p:cNvSpPr>
            <a:spLocks noGrp="1"/>
          </p:cNvSpPr>
          <p:nvPr>
            <p:ph type="sldNum" sz="quarter" idx="12"/>
          </p:nvPr>
        </p:nvSpPr>
        <p:spPr/>
        <p:txBody>
          <a:bodyPr/>
          <a:lstStyle>
            <a:lvl1pPr>
              <a:defRPr/>
            </a:lvl1pPr>
          </a:lstStyle>
          <a:p>
            <a:pPr>
              <a:defRPr/>
            </a:pPr>
            <a:fld id="{6343E885-3FF1-4C32-B9CE-932B0A2104FB}" type="slidenum">
              <a:rPr lang="th-TH"/>
              <a:pPr>
                <a:defRPr/>
              </a:pPr>
              <a:t>‹#›</a:t>
            </a:fld>
            <a:endParaRPr lang="th-TH"/>
          </a:p>
        </p:txBody>
      </p:sp>
    </p:spTree>
    <p:extLst>
      <p:ext uri="{BB962C8B-B14F-4D97-AF65-F5344CB8AC3E}">
        <p14:creationId xmlns:p14="http://schemas.microsoft.com/office/powerpoint/2010/main" val="907313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05E9915-B2F5-49B6-B893-53406FDF05FD}" type="datetimeFigureOut">
              <a:rPr lang="th-TH"/>
              <a:pPr>
                <a:defRPr/>
              </a:pPr>
              <a:t>15/07/55</a:t>
            </a:fld>
            <a:endParaRPr lang="th-TH"/>
          </a:p>
        </p:txBody>
      </p:sp>
      <p:sp>
        <p:nvSpPr>
          <p:cNvPr id="3" name="Footer Placeholder 2"/>
          <p:cNvSpPr>
            <a:spLocks noGrp="1"/>
          </p:cNvSpPr>
          <p:nvPr>
            <p:ph type="ftr" sz="quarter" idx="11"/>
          </p:nvPr>
        </p:nvSpPr>
        <p:spPr/>
        <p:txBody>
          <a:bodyPr/>
          <a:lstStyle>
            <a:lvl1pPr>
              <a:defRPr/>
            </a:lvl1pPr>
          </a:lstStyle>
          <a:p>
            <a:pPr>
              <a:defRPr/>
            </a:pPr>
            <a:endParaRPr lang="th-TH"/>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3AF4B0F1-F641-432A-8D8A-F3EEFEF09EC4}" type="slidenum">
              <a:rPr lang="th-TH"/>
              <a:pPr>
                <a:defRPr/>
              </a:pPr>
              <a:t>‹#›</a:t>
            </a:fld>
            <a:endParaRPr lang="th-TH"/>
          </a:p>
        </p:txBody>
      </p:sp>
    </p:spTree>
    <p:extLst>
      <p:ext uri="{BB962C8B-B14F-4D97-AF65-F5344CB8AC3E}">
        <p14:creationId xmlns:p14="http://schemas.microsoft.com/office/powerpoint/2010/main" val="199180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C184240-ABC7-4DBD-83F6-67C6F32BABD1}" type="datetimeFigureOut">
              <a:rPr lang="th-TH"/>
              <a:pPr>
                <a:defRPr/>
              </a:pPr>
              <a:t>15/07/55</a:t>
            </a:fld>
            <a:endParaRPr lang="th-TH"/>
          </a:p>
        </p:txBody>
      </p:sp>
      <p:sp>
        <p:nvSpPr>
          <p:cNvPr id="6" name="Footer Placeholder 2"/>
          <p:cNvSpPr>
            <a:spLocks noGrp="1"/>
          </p:cNvSpPr>
          <p:nvPr>
            <p:ph type="ftr" sz="quarter" idx="11"/>
          </p:nvPr>
        </p:nvSpPr>
        <p:spPr/>
        <p:txBody>
          <a:bodyPr/>
          <a:lstStyle>
            <a:lvl1pPr>
              <a:defRPr/>
            </a:lvl1pPr>
          </a:lstStyle>
          <a:p>
            <a:pPr>
              <a:defRPr/>
            </a:pPr>
            <a:endParaRPr lang="th-TH"/>
          </a:p>
        </p:txBody>
      </p:sp>
      <p:sp>
        <p:nvSpPr>
          <p:cNvPr id="7" name="Slide Number Placeholder 22"/>
          <p:cNvSpPr>
            <a:spLocks noGrp="1"/>
          </p:cNvSpPr>
          <p:nvPr>
            <p:ph type="sldNum" sz="quarter" idx="12"/>
          </p:nvPr>
        </p:nvSpPr>
        <p:spPr/>
        <p:txBody>
          <a:bodyPr/>
          <a:lstStyle>
            <a:lvl1pPr>
              <a:defRPr/>
            </a:lvl1pPr>
          </a:lstStyle>
          <a:p>
            <a:pPr>
              <a:defRPr/>
            </a:pPr>
            <a:fld id="{CBF392B8-1061-43A1-90A7-CE04EBD58F5B}" type="slidenum">
              <a:rPr lang="th-TH"/>
              <a:pPr>
                <a:defRPr/>
              </a:pPr>
              <a:t>‹#›</a:t>
            </a:fld>
            <a:endParaRPr lang="th-TH"/>
          </a:p>
        </p:txBody>
      </p:sp>
    </p:spTree>
    <p:extLst>
      <p:ext uri="{BB962C8B-B14F-4D97-AF65-F5344CB8AC3E}">
        <p14:creationId xmlns:p14="http://schemas.microsoft.com/office/powerpoint/2010/main" val="2699307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F4C23F2F-7D42-4268-A766-69982D2CAA74}" type="datetimeFigureOut">
              <a:rPr lang="th-TH"/>
              <a:pPr>
                <a:defRPr/>
              </a:pPr>
              <a:t>15/07/55</a:t>
            </a:fld>
            <a:endParaRPr lang="th-TH"/>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D826DED1-0A39-4FAC-99B1-E1082B45A9C9}" type="slidenum">
              <a:rPr lang="th-TH"/>
              <a:pPr>
                <a:defRPr/>
              </a:pPr>
              <a:t>‹#›</a:t>
            </a:fld>
            <a:endParaRPr lang="th-TH"/>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th-TH"/>
          </a:p>
        </p:txBody>
      </p:sp>
    </p:spTree>
    <p:extLst>
      <p:ext uri="{BB962C8B-B14F-4D97-AF65-F5344CB8AC3E}">
        <p14:creationId xmlns:p14="http://schemas.microsoft.com/office/powerpoint/2010/main" val="366336673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9A1F5B1A-1B55-4CE4-B69F-BC4B49B7EE66}" type="datetimeFigureOut">
              <a:rPr lang="th-TH"/>
              <a:pPr>
                <a:defRPr/>
              </a:pPr>
              <a:t>15/07/55</a:t>
            </a:fld>
            <a:endParaRPr lang="th-TH"/>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th-TH"/>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15AA851A-4FD6-487E-AF03-C83C00B1E79A}" type="slidenum">
              <a:rPr lang="th-TH"/>
              <a:pPr>
                <a:defRPr/>
              </a:pPr>
              <a:t>‹#›</a:t>
            </a:fld>
            <a:endParaRPr lang="th-TH"/>
          </a:p>
        </p:txBody>
      </p:sp>
    </p:spTree>
  </p:cSld>
  <p:clrMap bg1="lt1" tx1="dk1" bg2="lt2" tx2="dk2" accent1="accent1" accent2="accent2" accent3="accent3" accent4="accent4" accent5="accent5" accent6="accent6" hlink="hlink" folHlink="folHlink"/>
  <p:sldLayoutIdLst>
    <p:sldLayoutId id="2147483935" r:id="rId1"/>
    <p:sldLayoutId id="2147483931" r:id="rId2"/>
    <p:sldLayoutId id="2147483936" r:id="rId3"/>
    <p:sldLayoutId id="2147483937" r:id="rId4"/>
    <p:sldLayoutId id="2147483938" r:id="rId5"/>
    <p:sldLayoutId id="2147483932" r:id="rId6"/>
    <p:sldLayoutId id="2147483939" r:id="rId7"/>
    <p:sldLayoutId id="2147483933" r:id="rId8"/>
    <p:sldLayoutId id="2147483940" r:id="rId9"/>
    <p:sldLayoutId id="2147483934" r:id="rId10"/>
    <p:sldLayoutId id="2147483941"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cs typeface="FreesiaUPC" pitchFamily="34" charset="-34"/>
        </a:defRPr>
      </a:lvl2pPr>
      <a:lvl3pPr algn="l" rtl="0" eaLnBrk="0" fontAlgn="base" hangingPunct="0">
        <a:spcBef>
          <a:spcPct val="0"/>
        </a:spcBef>
        <a:spcAft>
          <a:spcPct val="0"/>
        </a:spcAft>
        <a:defRPr sz="4400">
          <a:solidFill>
            <a:schemeClr val="tx2"/>
          </a:solidFill>
          <a:latin typeface="Tw Cen MT" pitchFamily="34" charset="0"/>
          <a:cs typeface="FreesiaUPC" pitchFamily="34" charset="-34"/>
        </a:defRPr>
      </a:lvl3pPr>
      <a:lvl4pPr algn="l" rtl="0" eaLnBrk="0" fontAlgn="base" hangingPunct="0">
        <a:spcBef>
          <a:spcPct val="0"/>
        </a:spcBef>
        <a:spcAft>
          <a:spcPct val="0"/>
        </a:spcAft>
        <a:defRPr sz="4400">
          <a:solidFill>
            <a:schemeClr val="tx2"/>
          </a:solidFill>
          <a:latin typeface="Tw Cen MT" pitchFamily="34" charset="0"/>
          <a:cs typeface="FreesiaUPC" pitchFamily="34" charset="-34"/>
        </a:defRPr>
      </a:lvl4pPr>
      <a:lvl5pPr algn="l" rtl="0" eaLnBrk="0" fontAlgn="base" hangingPunct="0">
        <a:spcBef>
          <a:spcPct val="0"/>
        </a:spcBef>
        <a:spcAft>
          <a:spcPct val="0"/>
        </a:spcAft>
        <a:defRPr sz="4400">
          <a:solidFill>
            <a:schemeClr val="tx2"/>
          </a:solidFill>
          <a:latin typeface="Tw Cen MT" pitchFamily="34" charset="0"/>
          <a:cs typeface="FreesiaUPC" pitchFamily="34" charset="-34"/>
        </a:defRPr>
      </a:lvl5pPr>
      <a:lvl6pPr marL="457200" algn="l" rtl="0" fontAlgn="base">
        <a:spcBef>
          <a:spcPct val="0"/>
        </a:spcBef>
        <a:spcAft>
          <a:spcPct val="0"/>
        </a:spcAft>
        <a:defRPr sz="4400">
          <a:solidFill>
            <a:schemeClr val="tx2"/>
          </a:solidFill>
          <a:latin typeface="Tw Cen MT" pitchFamily="34" charset="0"/>
          <a:cs typeface="FreesiaUPC" pitchFamily="34" charset="-34"/>
        </a:defRPr>
      </a:lvl6pPr>
      <a:lvl7pPr marL="914400" algn="l" rtl="0" fontAlgn="base">
        <a:spcBef>
          <a:spcPct val="0"/>
        </a:spcBef>
        <a:spcAft>
          <a:spcPct val="0"/>
        </a:spcAft>
        <a:defRPr sz="4400">
          <a:solidFill>
            <a:schemeClr val="tx2"/>
          </a:solidFill>
          <a:latin typeface="Tw Cen MT" pitchFamily="34" charset="0"/>
          <a:cs typeface="FreesiaUPC" pitchFamily="34" charset="-34"/>
        </a:defRPr>
      </a:lvl7pPr>
      <a:lvl8pPr marL="1371600" algn="l" rtl="0" fontAlgn="base">
        <a:spcBef>
          <a:spcPct val="0"/>
        </a:spcBef>
        <a:spcAft>
          <a:spcPct val="0"/>
        </a:spcAft>
        <a:defRPr sz="4400">
          <a:solidFill>
            <a:schemeClr val="tx2"/>
          </a:solidFill>
          <a:latin typeface="Tw Cen MT" pitchFamily="34" charset="0"/>
          <a:cs typeface="FreesiaUPC" pitchFamily="34" charset="-34"/>
        </a:defRPr>
      </a:lvl8pPr>
      <a:lvl9pPr marL="1828800" algn="l" rtl="0" fontAlgn="base">
        <a:spcBef>
          <a:spcPct val="0"/>
        </a:spcBef>
        <a:spcAft>
          <a:spcPct val="0"/>
        </a:spcAft>
        <a:defRPr sz="4400">
          <a:solidFill>
            <a:schemeClr val="tx2"/>
          </a:solidFill>
          <a:latin typeface="Tw Cen MT" pitchFamily="34" charset="0"/>
          <a:cs typeface="FreesiaUPC" pitchFamily="34" charset="-34"/>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api.jquery.com/category/manipul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api.jquery.com/category/event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jquery.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eaLnBrk="1" fontAlgn="auto" hangingPunct="1">
              <a:spcAft>
                <a:spcPts val="0"/>
              </a:spcAft>
              <a:defRPr/>
            </a:pPr>
            <a:r>
              <a:rPr lang="en-US" dirty="0" smtClean="0"/>
              <a:t>Introduction to HTML5</a:t>
            </a:r>
            <a:endParaRPr lang="th-TH" dirty="0"/>
          </a:p>
        </p:txBody>
      </p:sp>
      <p:sp>
        <p:nvSpPr>
          <p:cNvPr id="9219" name="Subtitle 2"/>
          <p:cNvSpPr>
            <a:spLocks noGrp="1"/>
          </p:cNvSpPr>
          <p:nvPr>
            <p:ph type="subTitle" idx="1"/>
          </p:nvPr>
        </p:nvSpPr>
        <p:spPr>
          <a:xfrm>
            <a:off x="2362200" y="6049963"/>
            <a:ext cx="6705600" cy="685800"/>
          </a:xfrm>
        </p:spPr>
        <p:txBody>
          <a:bodyPr/>
          <a:lstStyle/>
          <a:p>
            <a:pPr eaLnBrk="1" hangingPunct="1"/>
            <a:r>
              <a:rPr lang="en-US" smtClean="0">
                <a:cs typeface="FreesiaUPC" pitchFamily="34" charset="-34"/>
              </a:rPr>
              <a:t>Using jQuery with HTML5</a:t>
            </a:r>
          </a:p>
        </p:txBody>
      </p:sp>
      <p:pic>
        <p:nvPicPr>
          <p:cNvPr id="922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096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r>
              <a:rPr lang="en-US" smtClean="0">
                <a:cs typeface="FreesiaUPC" pitchFamily="34" charset="-34"/>
              </a:rPr>
              <a:t>Chaining Methods</a:t>
            </a:r>
          </a:p>
        </p:txBody>
      </p:sp>
      <p:sp>
        <p:nvSpPr>
          <p:cNvPr id="1843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Most jQuery methods actually return a jQuery object of the same type as the original $(selector). </a:t>
            </a:r>
          </a:p>
          <a:p>
            <a:r>
              <a:rPr lang="en-US" smtClean="0">
                <a:cs typeface="FreesiaUPC" pitchFamily="34" charset="-34"/>
              </a:rPr>
              <a:t>This means that you can chain multiple methods together in a single command with a single selector:</a:t>
            </a:r>
          </a:p>
          <a:p>
            <a:endParaRPr lang="en-US" smtClean="0">
              <a:cs typeface="FreesiaUPC" pitchFamily="34" charset="-34"/>
            </a:endParaRPr>
          </a:p>
          <a:p>
            <a:endParaRPr lang="en-US" smtClean="0">
              <a:cs typeface="FreesiaUPC" pitchFamily="34" charset="-34"/>
            </a:endParaRPr>
          </a:p>
          <a:p>
            <a:endParaRPr lang="en-US" smtClean="0">
              <a:cs typeface="FreesiaUPC" pitchFamily="34" charset="-34"/>
            </a:endParaRPr>
          </a:p>
          <a:p>
            <a:r>
              <a:rPr lang="en-US" smtClean="0">
                <a:cs typeface="FreesiaUPC" pitchFamily="34" charset="-34"/>
              </a:rPr>
              <a:t>For example, all input check boxes are selected, and a background-color: red CSS declaration is applied to them. </a:t>
            </a:r>
          </a:p>
          <a:p>
            <a:r>
              <a:rPr lang="en-US" smtClean="0">
                <a:cs typeface="FreesiaUPC" pitchFamily="34" charset="-34"/>
              </a:rPr>
              <a:t>Then, of those that were modified, find() filters out the ones that are checked from the initial selector, allowing css() to set color: green only to them.</a:t>
            </a:r>
          </a:p>
        </p:txBody>
      </p:sp>
      <p:pic>
        <p:nvPicPr>
          <p:cNvPr id="184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76600"/>
            <a:ext cx="808513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4033838"/>
            <a:ext cx="91440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r>
              <a:rPr lang="en-US" smtClean="0">
                <a:cs typeface="FreesiaUPC" pitchFamily="34" charset="-34"/>
              </a:rPr>
              <a:t>Load jQuery</a:t>
            </a:r>
          </a:p>
        </p:txBody>
      </p:sp>
      <p:sp>
        <p:nvSpPr>
          <p:cNvPr id="3" name="Content Placeholder 2"/>
          <p:cNvSpPr>
            <a:spLocks noGrp="1"/>
          </p:cNvSpPr>
          <p:nvPr>
            <p:ph sz="quarter" idx="1"/>
          </p:nvPr>
        </p:nvSpPr>
        <p:spPr>
          <a:xfrm>
            <a:off x="612775" y="1600200"/>
            <a:ext cx="8153400" cy="4495800"/>
          </a:xfrm>
        </p:spPr>
        <p:txBody>
          <a:bodyPr/>
          <a:lstStyle/>
          <a:p>
            <a:pPr>
              <a:defRPr/>
            </a:pPr>
            <a:r>
              <a:rPr lang="en-US" dirty="0" smtClean="0"/>
              <a:t>Add a &lt;script&gt; tag to load </a:t>
            </a:r>
            <a:r>
              <a:rPr lang="en-US" dirty="0"/>
              <a:t>jquery-version.js into your </a:t>
            </a:r>
            <a:r>
              <a:rPr lang="en-US" dirty="0" smtClean="0"/>
              <a:t>HTML.</a:t>
            </a:r>
          </a:p>
          <a:p>
            <a:pPr>
              <a:defRPr/>
            </a:pPr>
            <a:endParaRPr lang="en-US" dirty="0"/>
          </a:p>
          <a:p>
            <a:pPr>
              <a:defRPr/>
            </a:pPr>
            <a:endParaRPr lang="en-US" dirty="0" smtClean="0"/>
          </a:p>
          <a:p>
            <a:pPr>
              <a:defRPr/>
            </a:pPr>
            <a:endParaRPr lang="en-US" dirty="0"/>
          </a:p>
          <a:p>
            <a:pPr marL="0" indent="0">
              <a:buFont typeface="Wingdings" pitchFamily="2" charset="2"/>
              <a:buNone/>
              <a:defRPr/>
            </a:pPr>
            <a:endParaRPr lang="en-US" dirty="0"/>
          </a:p>
        </p:txBody>
      </p:sp>
      <p:pic>
        <p:nvPicPr>
          <p:cNvPr id="194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133600"/>
            <a:ext cx="82867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r>
              <a:rPr lang="en-US" sz="4000" smtClean="0">
                <a:cs typeface="FreesiaUPC" pitchFamily="34" charset="-34"/>
              </a:rPr>
              <a:t>Execute jQuery Methods on Elements</a:t>
            </a:r>
          </a:p>
        </p:txBody>
      </p:sp>
      <p:sp>
        <p:nvSpPr>
          <p:cNvPr id="20483"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After jQuery is loaded, you can execute any jQuery methods using the following syntax within a &lt;script type=’text/javascript’&gt; tag group:</a:t>
            </a:r>
          </a:p>
          <a:p>
            <a:endParaRPr lang="en-US" smtClean="0">
              <a:cs typeface="FreesiaUPC" pitchFamily="34" charset="-34"/>
            </a:endParaRPr>
          </a:p>
        </p:txBody>
      </p:sp>
      <p:pic>
        <p:nvPicPr>
          <p:cNvPr id="2048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050" y="2895600"/>
            <a:ext cx="80327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153400" cy="990600"/>
          </a:xfrm>
        </p:spPr>
        <p:txBody>
          <a:bodyPr/>
          <a:lstStyle/>
          <a:p>
            <a:r>
              <a:rPr lang="en-US" smtClean="0">
                <a:cs typeface="FreesiaUPC" pitchFamily="34" charset="-34"/>
              </a:rPr>
              <a:t>Execute jQuery Methods on Elements</a:t>
            </a:r>
          </a:p>
        </p:txBody>
      </p:sp>
      <p:sp>
        <p:nvSpPr>
          <p:cNvPr id="2150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You can shorten the $(document).ready() wrapper to something a little easier to remember:</a:t>
            </a:r>
          </a:p>
        </p:txBody>
      </p:sp>
      <p:pic>
        <p:nvPicPr>
          <p:cNvPr id="215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24150" y="2511425"/>
            <a:ext cx="36957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581400"/>
            <a:ext cx="7010400"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r>
              <a:rPr lang="en-US" sz="4000" smtClean="0">
                <a:cs typeface="FreesiaUPC" pitchFamily="34" charset="-34"/>
              </a:rPr>
              <a:t>Manipulate HTML Elements</a:t>
            </a:r>
          </a:p>
        </p:txBody>
      </p:sp>
      <p:sp>
        <p:nvSpPr>
          <p:cNvPr id="2253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You can manipulate and change HTML elements with jQuery. </a:t>
            </a:r>
          </a:p>
          <a:p>
            <a:r>
              <a:rPr lang="en-US" smtClean="0">
                <a:cs typeface="FreesiaUPC" pitchFamily="34" charset="-34"/>
              </a:rPr>
              <a:t>This enables you to dynamically change the original HTML tags and attributes rendered in the web browser after the web page actually loads.</a:t>
            </a:r>
          </a:p>
          <a:p>
            <a:r>
              <a:rPr lang="en-US" smtClean="0">
                <a:cs typeface="FreesiaUPC" pitchFamily="34" charset="-34"/>
              </a:rPr>
              <a:t>The HTML content within selected elements can be modified using the html() method. </a:t>
            </a:r>
          </a:p>
          <a:p>
            <a:r>
              <a:rPr lang="en-US" smtClean="0">
                <a:cs typeface="FreesiaUPC" pitchFamily="34" charset="-34"/>
              </a:rPr>
              <a:t>Or you can inject new HTML content before HTML elements using before() and after using after(). </a:t>
            </a:r>
          </a:p>
          <a:p>
            <a:r>
              <a:rPr lang="en-US" smtClean="0">
                <a:cs typeface="FreesiaUPC" pitchFamily="34" charset="-34"/>
              </a:rPr>
              <a:t>In all three cases, you can specify the new HTML code as a parameter to the method.</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r>
              <a:rPr lang="en-US" smtClean="0">
                <a:cs typeface="FreesiaUPC" pitchFamily="34" charset="-34"/>
              </a:rPr>
              <a:t>Manipulate HTML Elements</a:t>
            </a:r>
          </a:p>
        </p:txBody>
      </p:sp>
      <p:sp>
        <p:nvSpPr>
          <p:cNvPr id="2355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You can also edit the selected HTML elements by adding or changing individual attributes. </a:t>
            </a:r>
          </a:p>
          <a:p>
            <a:r>
              <a:rPr lang="en-US" smtClean="0">
                <a:cs typeface="FreesiaUPC" pitchFamily="34" charset="-34"/>
              </a:rPr>
              <a:t>Use attr() to get or set values or removeAttr() to remove an attribute.</a:t>
            </a:r>
          </a:p>
          <a:p>
            <a:r>
              <a:rPr lang="en-US" smtClean="0">
                <a:cs typeface="FreesiaUPC" pitchFamily="34" charset="-34"/>
              </a:rPr>
              <a:t>Finally, you can remove selected HTML elements using detach(). </a:t>
            </a:r>
          </a:p>
          <a:p>
            <a:r>
              <a:rPr lang="en-US" smtClean="0">
                <a:cs typeface="FreesiaUPC" pitchFamily="34" charset="-34"/>
              </a:rPr>
              <a:t>This will purge the selected element and all its descendents from your web page.</a:t>
            </a:r>
          </a:p>
          <a:p>
            <a:r>
              <a:rPr lang="en-US" smtClean="0">
                <a:cs typeface="FreesiaUPC" pitchFamily="34" charset="-34"/>
              </a:rPr>
              <a:t>A complete list of all manipulation methods provided by the jQuery API can be found at the jQuery API Reference page at </a:t>
            </a:r>
            <a:r>
              <a:rPr lang="en-US" smtClean="0">
                <a:cs typeface="FreesiaUPC" pitchFamily="34" charset="-34"/>
                <a:hlinkClick r:id="rId2"/>
              </a:rPr>
              <a:t>http://api.jquery.com/category/manipulation/</a:t>
            </a:r>
            <a:r>
              <a:rPr lang="en-US" smtClean="0">
                <a:cs typeface="FreesiaUPC" pitchFamily="34" charset="-34"/>
              </a:rPr>
              <a:t>.</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r>
              <a:rPr lang="en-US" smtClean="0">
                <a:cs typeface="FreesiaUPC" pitchFamily="34" charset="-34"/>
              </a:rPr>
              <a:t>Manipulate HTML Elements</a:t>
            </a:r>
          </a:p>
        </p:txBody>
      </p:sp>
      <p:pic>
        <p:nvPicPr>
          <p:cNvPr id="24579" name="Content Placeholder 8"/>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81000" y="1905000"/>
            <a:ext cx="8408988" cy="4343400"/>
          </a:xfr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228600"/>
            <a:ext cx="8153400" cy="990600"/>
          </a:xfrm>
        </p:spPr>
        <p:txBody>
          <a:bodyPr/>
          <a:lstStyle/>
          <a:p>
            <a:r>
              <a:rPr lang="en-US" smtClean="0">
                <a:cs typeface="FreesiaUPC" pitchFamily="34" charset="-34"/>
              </a:rPr>
              <a:t>Manipulate HTML Elements</a:t>
            </a:r>
          </a:p>
        </p:txBody>
      </p:sp>
      <p:pic>
        <p:nvPicPr>
          <p:cNvPr id="25603"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514600" y="1600200"/>
            <a:ext cx="3962400" cy="5102225"/>
          </a:xfr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228600"/>
            <a:ext cx="8153400" cy="990600"/>
          </a:xfrm>
        </p:spPr>
        <p:txBody>
          <a:bodyPr/>
          <a:lstStyle/>
          <a:p>
            <a:r>
              <a:rPr lang="en-US" smtClean="0">
                <a:cs typeface="FreesiaUPC" pitchFamily="34" charset="-34"/>
              </a:rPr>
              <a:t>Manipulate HTML Elements</a:t>
            </a:r>
          </a:p>
        </p:txBody>
      </p:sp>
      <p:pic>
        <p:nvPicPr>
          <p:cNvPr id="26627"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41350" y="1947863"/>
            <a:ext cx="8096250" cy="3800475"/>
          </a:xfr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228600"/>
            <a:ext cx="8153400" cy="990600"/>
          </a:xfrm>
        </p:spPr>
        <p:txBody>
          <a:bodyPr/>
          <a:lstStyle/>
          <a:p>
            <a:r>
              <a:rPr lang="en-US" smtClean="0">
                <a:cs typeface="FreesiaUPC" pitchFamily="34" charset="-34"/>
              </a:rPr>
              <a:t>Manipulate HTML Elements</a:t>
            </a:r>
          </a:p>
        </p:txBody>
      </p:sp>
      <p:pic>
        <p:nvPicPr>
          <p:cNvPr id="27651"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514600" y="1600200"/>
            <a:ext cx="3962400" cy="5119688"/>
          </a:xfr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r>
              <a:rPr lang="en-US" smtClean="0">
                <a:cs typeface="FreesiaUPC" pitchFamily="34" charset="-34"/>
              </a:rPr>
              <a:t>Introducing jQuery</a:t>
            </a:r>
          </a:p>
        </p:txBody>
      </p:sp>
      <p:sp>
        <p:nvSpPr>
          <p:cNvPr id="10243"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Although it is not a part of any W3C or WHATWG specification, jQuery performs an important role as a contributor to HTML5’s adoption: It makes common and complex JavaScript tasks much easier to implement. </a:t>
            </a:r>
          </a:p>
          <a:p>
            <a:endParaRPr lang="en-US" smtClean="0">
              <a:cs typeface="FreesiaUPC" pitchFamily="34" charset="-34"/>
            </a:endParaRPr>
          </a:p>
          <a:p>
            <a:r>
              <a:rPr lang="en-US" smtClean="0">
                <a:cs typeface="FreesiaUPC" pitchFamily="34" charset="-34"/>
              </a:rPr>
              <a:t>By simplifying large portions of code into two or three lines, jQuery automates some of the little tricks and quirks required to execute complex tasks across most common web browsers.</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r>
              <a:rPr lang="en-US" smtClean="0">
                <a:cs typeface="FreesiaUPC" pitchFamily="34" charset="-34"/>
              </a:rPr>
              <a:t>Manipulate HTML Elements</a:t>
            </a:r>
          </a:p>
        </p:txBody>
      </p:sp>
      <p:pic>
        <p:nvPicPr>
          <p:cNvPr id="28675"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55638" y="1833563"/>
            <a:ext cx="8067675" cy="4029075"/>
          </a:xfr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228600"/>
            <a:ext cx="8153400" cy="990600"/>
          </a:xfrm>
        </p:spPr>
        <p:txBody>
          <a:bodyPr/>
          <a:lstStyle/>
          <a:p>
            <a:r>
              <a:rPr lang="en-US" smtClean="0">
                <a:cs typeface="FreesiaUPC" pitchFamily="34" charset="-34"/>
              </a:rPr>
              <a:t>Manipulate HTML Elements</a:t>
            </a:r>
          </a:p>
        </p:txBody>
      </p:sp>
      <p:pic>
        <p:nvPicPr>
          <p:cNvPr id="29699"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08088" y="1857375"/>
            <a:ext cx="6962775" cy="3981450"/>
          </a:xfr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228600"/>
            <a:ext cx="8153400" cy="990600"/>
          </a:xfrm>
        </p:spPr>
        <p:txBody>
          <a:bodyPr/>
          <a:lstStyle/>
          <a:p>
            <a:r>
              <a:rPr lang="en-US" sz="4000" smtClean="0">
                <a:cs typeface="FreesiaUPC" pitchFamily="34" charset="-34"/>
              </a:rPr>
              <a:t>Customize Browser Events with jQuery</a:t>
            </a:r>
          </a:p>
        </p:txBody>
      </p:sp>
      <p:sp>
        <p:nvSpPr>
          <p:cNvPr id="30723"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One of jQuery’s strengths is its capability to modify browser activity based on what event you are interested in.</a:t>
            </a:r>
          </a:p>
          <a:p>
            <a:endParaRPr lang="en-US" smtClean="0">
              <a:cs typeface="FreesiaUPC" pitchFamily="34" charset="-34"/>
            </a:endParaRPr>
          </a:p>
          <a:p>
            <a:r>
              <a:rPr lang="en-US" smtClean="0">
                <a:cs typeface="FreesiaUPC" pitchFamily="34" charset="-34"/>
              </a:rPr>
              <a:t>There are three components required when customizing a browser event in jQuery: </a:t>
            </a:r>
          </a:p>
          <a:p>
            <a:pPr lvl="1"/>
            <a:r>
              <a:rPr lang="en-US" smtClean="0">
                <a:cs typeface="FreesiaUPC" pitchFamily="34" charset="-34"/>
              </a:rPr>
              <a:t>What is the object, what will the user do to that object, and what process occurs when the user does it.</a:t>
            </a:r>
          </a:p>
          <a:p>
            <a:endParaRPr lang="en-US" smtClean="0">
              <a:cs typeface="FreesiaUPC" pitchFamily="34" charset="-34"/>
            </a:endParaRPr>
          </a:p>
          <a:p>
            <a:r>
              <a:rPr lang="en-US" smtClean="0">
                <a:cs typeface="FreesiaUPC" pitchFamily="34" charset="-34"/>
              </a:rPr>
              <a:t>The first component is easy; that is the standard $(selector) you have used earlier.</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228600"/>
            <a:ext cx="8153400" cy="990600"/>
          </a:xfrm>
        </p:spPr>
        <p:txBody>
          <a:bodyPr/>
          <a:lstStyle/>
          <a:p>
            <a:r>
              <a:rPr lang="en-US" sz="4000" smtClean="0">
                <a:cs typeface="FreesiaUPC" pitchFamily="34" charset="-34"/>
              </a:rPr>
              <a:t>Customize Browser Events with jQuery</a:t>
            </a:r>
          </a:p>
        </p:txBody>
      </p:sp>
      <p:sp>
        <p:nvSpPr>
          <p:cNvPr id="3174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second component is the event method itself. Here are some of the most common browser events you can customize:</a:t>
            </a:r>
          </a:p>
          <a:p>
            <a:pPr lvl="1"/>
            <a:r>
              <a:rPr lang="en-US" smtClean="0">
                <a:cs typeface="FreesiaUPC" pitchFamily="34" charset="-34"/>
              </a:rPr>
              <a:t>click(), dblclick() — When the user clicks or double-clicks an object.</a:t>
            </a:r>
          </a:p>
          <a:p>
            <a:pPr lvl="1"/>
            <a:r>
              <a:rPr lang="en-US" smtClean="0">
                <a:cs typeface="FreesiaUPC" pitchFamily="34" charset="-34"/>
              </a:rPr>
              <a:t>hover() — When the user hovers over an object. Note that this event takes two handler functions, representing when the user hovers in and hovers out.</a:t>
            </a:r>
          </a:p>
          <a:p>
            <a:pPr lvl="1"/>
            <a:r>
              <a:rPr lang="en-US" smtClean="0">
                <a:cs typeface="FreesiaUPC" pitchFamily="34" charset="-34"/>
              </a:rPr>
              <a:t>focus(), blur() — When the user selects and deselects a form element.</a:t>
            </a:r>
          </a:p>
          <a:p>
            <a:pPr lvl="1"/>
            <a:r>
              <a:rPr lang="en-US" smtClean="0">
                <a:cs typeface="FreesiaUPC" pitchFamily="34" charset="-34"/>
              </a:rPr>
              <a:t>submit() — When the user submits a form.</a:t>
            </a:r>
          </a:p>
          <a:p>
            <a:pPr lvl="1"/>
            <a:r>
              <a:rPr lang="en-US" smtClean="0">
                <a:cs typeface="FreesiaUPC" pitchFamily="34" charset="-34"/>
              </a:rPr>
              <a:t>keypress() — When the user presses a key.</a:t>
            </a:r>
          </a:p>
          <a:p>
            <a:pPr lvl="1"/>
            <a:r>
              <a:rPr lang="en-US" smtClean="0">
                <a:cs typeface="FreesiaUPC" pitchFamily="34" charset="-34"/>
              </a:rPr>
              <a:t>keydown(), keyup() — Divides a keypress event into separate key-down and key-up events.</a:t>
            </a:r>
          </a:p>
          <a:p>
            <a:pPr lvl="1"/>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12775" y="228600"/>
            <a:ext cx="8153400" cy="990600"/>
          </a:xfrm>
        </p:spPr>
        <p:txBody>
          <a:bodyPr/>
          <a:lstStyle/>
          <a:p>
            <a:r>
              <a:rPr lang="en-US" sz="4000" smtClean="0">
                <a:cs typeface="FreesiaUPC" pitchFamily="34" charset="-34"/>
              </a:rPr>
              <a:t>Customize Browser Events with jQuery</a:t>
            </a:r>
          </a:p>
        </p:txBody>
      </p:sp>
      <p:sp>
        <p:nvSpPr>
          <p:cNvPr id="3277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third component is the handler function within which an event object needs to be retrieved: function(event){ ... }. </a:t>
            </a:r>
          </a:p>
          <a:p>
            <a:r>
              <a:rPr lang="en-US" smtClean="0">
                <a:cs typeface="FreesiaUPC" pitchFamily="34" charset="-34"/>
              </a:rPr>
              <a:t>This helps you identify additional specifics about the event itself.</a:t>
            </a:r>
          </a:p>
          <a:p>
            <a:endParaRPr lang="en-US" smtClean="0">
              <a:cs typeface="FreesiaUPC" pitchFamily="34" charset="-34"/>
            </a:endParaRPr>
          </a:p>
          <a:p>
            <a:r>
              <a:rPr lang="en-US" smtClean="0">
                <a:cs typeface="FreesiaUPC" pitchFamily="34" charset="-34"/>
              </a:rPr>
              <a:t>A full list of jQuery API events, including the low-level bind() method that provides the most flexibility, can be found at </a:t>
            </a:r>
            <a:r>
              <a:rPr lang="en-US" smtClean="0">
                <a:cs typeface="FreesiaUPC" pitchFamily="34" charset="-34"/>
                <a:hlinkClick r:id="rId2"/>
              </a:rPr>
              <a:t>http://api.jquery.com/category/events/</a:t>
            </a:r>
            <a:r>
              <a:rPr lang="en-US" smtClean="0">
                <a:cs typeface="FreesiaUPC" pitchFamily="34" charset="-34"/>
              </a:rPr>
              <a:t>.</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12775" y="228600"/>
            <a:ext cx="8153400" cy="990600"/>
          </a:xfrm>
        </p:spPr>
        <p:txBody>
          <a:bodyPr/>
          <a:lstStyle/>
          <a:p>
            <a:r>
              <a:rPr lang="en-US" sz="4000" smtClean="0">
                <a:cs typeface="FreesiaUPC" pitchFamily="34" charset="-34"/>
              </a:rPr>
              <a:t>Customize Browser Events with jQuery</a:t>
            </a:r>
          </a:p>
        </p:txBody>
      </p:sp>
      <p:pic>
        <p:nvPicPr>
          <p:cNvPr id="33795"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12775" y="2293938"/>
            <a:ext cx="8153400" cy="3108325"/>
          </a:xfr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2775" y="228600"/>
            <a:ext cx="8153400" cy="990600"/>
          </a:xfrm>
        </p:spPr>
        <p:txBody>
          <a:bodyPr/>
          <a:lstStyle/>
          <a:p>
            <a:r>
              <a:rPr lang="en-US" sz="4000" smtClean="0">
                <a:cs typeface="FreesiaUPC" pitchFamily="34" charset="-34"/>
              </a:rPr>
              <a:t>Customize Browser Events with jQuery</a:t>
            </a:r>
          </a:p>
        </p:txBody>
      </p:sp>
      <p:pic>
        <p:nvPicPr>
          <p:cNvPr id="34819"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98563" y="2181225"/>
            <a:ext cx="6981825" cy="3333750"/>
          </a:xfr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2775" y="228600"/>
            <a:ext cx="8153400" cy="990600"/>
          </a:xfrm>
        </p:spPr>
        <p:txBody>
          <a:bodyPr/>
          <a:lstStyle/>
          <a:p>
            <a:r>
              <a:rPr lang="en-US" smtClean="0">
                <a:cs typeface="FreesiaUPC" pitchFamily="34" charset="-34"/>
              </a:rPr>
              <a:t>Hide and Show Content with jQuery</a:t>
            </a:r>
          </a:p>
        </p:txBody>
      </p:sp>
      <p:sp>
        <p:nvSpPr>
          <p:cNvPr id="35843"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You can add special effects to your web page with jQuery, the simplest being hide() and show(), with an optional duration parameter that produces a transition effect to dynamically make the content disappear and reappear in the browser. </a:t>
            </a:r>
          </a:p>
          <a:p>
            <a:r>
              <a:rPr lang="en-US" smtClean="0">
                <a:cs typeface="FreesiaUPC" pitchFamily="34" charset="-34"/>
              </a:rPr>
              <a:t>These effects, along with animate(), fade(), and slide(), launch when the user triggers an event such as a button click, mouse hover, or a keypress.</a:t>
            </a:r>
          </a:p>
          <a:p>
            <a:r>
              <a:rPr lang="en-US" smtClean="0">
                <a:cs typeface="FreesiaUPC" pitchFamily="34" charset="-34"/>
              </a:rPr>
              <a:t>So, to tie the display of one element to the event of another, you will need to first customize the browser event on the first event selector and then in the event handler function call the effect method on a target selector, or what you want to manipulate.</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12775" y="228600"/>
            <a:ext cx="8153400" cy="990600"/>
          </a:xfrm>
        </p:spPr>
        <p:txBody>
          <a:bodyPr/>
          <a:lstStyle/>
          <a:p>
            <a:r>
              <a:rPr lang="en-US" smtClean="0">
                <a:cs typeface="FreesiaUPC" pitchFamily="34" charset="-34"/>
              </a:rPr>
              <a:t>Hide and Show Content with jQuery</a:t>
            </a:r>
          </a:p>
        </p:txBody>
      </p:sp>
      <p:sp>
        <p:nvSpPr>
          <p:cNvPr id="3" name="Content Placeholder 2"/>
          <p:cNvSpPr>
            <a:spLocks noGrp="1"/>
          </p:cNvSpPr>
          <p:nvPr>
            <p:ph sz="quarter" idx="1"/>
          </p:nvPr>
        </p:nvSpPr>
        <p:spPr>
          <a:xfrm>
            <a:off x="612775" y="1600200"/>
            <a:ext cx="8153400" cy="4495800"/>
          </a:xfrm>
        </p:spPr>
        <p:txBody>
          <a:bodyPr/>
          <a:lstStyle/>
          <a:p>
            <a:pPr>
              <a:defRPr/>
            </a:pPr>
            <a:r>
              <a:rPr lang="en-US" dirty="0"/>
              <a:t>For example, you can easily control the display of a </a:t>
            </a:r>
            <a:endParaRPr lang="en-US" dirty="0" smtClean="0"/>
          </a:p>
          <a:p>
            <a:pPr marL="0" indent="0">
              <a:buFont typeface="Wingdings" pitchFamily="2" charset="2"/>
              <a:buNone/>
              <a:defRPr/>
            </a:pPr>
            <a:r>
              <a:rPr lang="en-US" dirty="0" smtClean="0"/>
              <a:t>   &lt;</a:t>
            </a:r>
            <a:r>
              <a:rPr lang="en-US" dirty="0"/>
              <a:t>element id=’content’&gt;...&lt;/element&gt; block by creating two  </a:t>
            </a:r>
          </a:p>
          <a:p>
            <a:pPr marL="0" indent="0">
              <a:buFont typeface="Wingdings" pitchFamily="2" charset="2"/>
              <a:buNone/>
              <a:defRPr/>
            </a:pPr>
            <a:r>
              <a:rPr lang="en-US" dirty="0"/>
              <a:t> </a:t>
            </a:r>
            <a:r>
              <a:rPr lang="en-US" dirty="0" smtClean="0"/>
              <a:t>   span </a:t>
            </a:r>
            <a:r>
              <a:rPr lang="en-US" dirty="0"/>
              <a:t>tags and registering a click event handler on them:</a:t>
            </a:r>
          </a:p>
        </p:txBody>
      </p:sp>
      <p:pic>
        <p:nvPicPr>
          <p:cNvPr id="368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6775" y="3124200"/>
            <a:ext cx="75152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12775" y="228600"/>
            <a:ext cx="8153400" cy="990600"/>
          </a:xfrm>
        </p:spPr>
        <p:txBody>
          <a:bodyPr/>
          <a:lstStyle/>
          <a:p>
            <a:r>
              <a:rPr lang="en-US" smtClean="0">
                <a:cs typeface="FreesiaUPC" pitchFamily="34" charset="-34"/>
              </a:rPr>
              <a:t>Hide and Show Content with jQuery</a:t>
            </a:r>
          </a:p>
        </p:txBody>
      </p:sp>
      <p:pic>
        <p:nvPicPr>
          <p:cNvPr id="37891"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5800" y="1905000"/>
            <a:ext cx="8008938" cy="3429000"/>
          </a:xfr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r>
              <a:rPr lang="en-US" smtClean="0">
                <a:cs typeface="FreesiaUPC" pitchFamily="34" charset="-34"/>
              </a:rPr>
              <a:t>Loading jQuery</a:t>
            </a:r>
          </a:p>
        </p:txBody>
      </p:sp>
      <p:sp>
        <p:nvSpPr>
          <p:cNvPr id="1126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To use jQuery, you can either download and install the JavaScript library or use a link to a hosted copy.</a:t>
            </a:r>
          </a:p>
          <a:p>
            <a:r>
              <a:rPr lang="en-US" smtClean="0">
                <a:cs typeface="FreesiaUPC" pitchFamily="34" charset="-34"/>
              </a:rPr>
              <a:t>Download the latest version of jQuery from the jQuery Project, </a:t>
            </a:r>
            <a:r>
              <a:rPr lang="en-US" smtClean="0">
                <a:cs typeface="FreesiaUPC" pitchFamily="34" charset="-34"/>
                <a:hlinkClick r:id="rId2"/>
              </a:rPr>
              <a:t>www.jquery.com</a:t>
            </a:r>
            <a:r>
              <a:rPr lang="en-US" smtClean="0">
                <a:cs typeface="FreesiaUPC" pitchFamily="34" charset="-34"/>
              </a:rPr>
              <a:t>, and save the library alongside your HTML files on your web server. </a:t>
            </a:r>
          </a:p>
        </p:txBody>
      </p:sp>
      <p:pic>
        <p:nvPicPr>
          <p:cNvPr id="112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10000"/>
            <a:ext cx="4622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12775" y="228600"/>
            <a:ext cx="8153400" cy="990600"/>
          </a:xfrm>
        </p:spPr>
        <p:txBody>
          <a:bodyPr/>
          <a:lstStyle/>
          <a:p>
            <a:r>
              <a:rPr lang="en-US" smtClean="0">
                <a:cs typeface="FreesiaUPC" pitchFamily="34" charset="-34"/>
              </a:rPr>
              <a:t>Hide and Show Content with jQuery</a:t>
            </a:r>
          </a:p>
        </p:txBody>
      </p:sp>
      <p:sp>
        <p:nvSpPr>
          <p:cNvPr id="3891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Use the CSS rule for the fake-link class</a:t>
            </a:r>
          </a:p>
        </p:txBody>
      </p:sp>
      <p:pic>
        <p:nvPicPr>
          <p:cNvPr id="389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0738" y="2133600"/>
            <a:ext cx="74850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875" y="2819400"/>
            <a:ext cx="701992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12775" y="228600"/>
            <a:ext cx="8153400" cy="990600"/>
          </a:xfrm>
        </p:spPr>
        <p:txBody>
          <a:bodyPr/>
          <a:lstStyle/>
          <a:p>
            <a:r>
              <a:rPr lang="en-US" smtClean="0">
                <a:cs typeface="FreesiaUPC" pitchFamily="34" charset="-34"/>
              </a:rPr>
              <a:t>Hide and Show Content with jQuery</a:t>
            </a:r>
          </a:p>
        </p:txBody>
      </p:sp>
      <p:pic>
        <p:nvPicPr>
          <p:cNvPr id="39939"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85800" y="1676400"/>
            <a:ext cx="7969250" cy="4648200"/>
          </a:xfr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12775" y="228600"/>
            <a:ext cx="8153400" cy="990600"/>
          </a:xfrm>
        </p:spPr>
        <p:txBody>
          <a:bodyPr/>
          <a:lstStyle/>
          <a:p>
            <a:r>
              <a:rPr lang="en-US" smtClean="0">
                <a:cs typeface="FreesiaUPC" pitchFamily="34" charset="-34"/>
              </a:rPr>
              <a:t>Hide and Show Content with jQuery</a:t>
            </a:r>
          </a:p>
        </p:txBody>
      </p:sp>
      <p:sp>
        <p:nvSpPr>
          <p:cNvPr id="40963" name="Content Placeholder 6"/>
          <p:cNvSpPr>
            <a:spLocks noGrp="1"/>
          </p:cNvSpPr>
          <p:nvPr>
            <p:ph sz="quarter" idx="1"/>
          </p:nvPr>
        </p:nvSpPr>
        <p:spPr>
          <a:xfrm>
            <a:off x="612775" y="1600200"/>
            <a:ext cx="8153400" cy="4495800"/>
          </a:xfrm>
        </p:spPr>
        <p:txBody>
          <a:bodyPr/>
          <a:lstStyle/>
          <a:p>
            <a:endParaRPr lang="en-US" smtClean="0">
              <a:cs typeface="FreesiaUPC" pitchFamily="34" charset="-34"/>
            </a:endParaRPr>
          </a:p>
          <a:p>
            <a:endParaRPr lang="en-US" smtClean="0">
              <a:cs typeface="FreesiaUPC" pitchFamily="34" charset="-34"/>
            </a:endParaRPr>
          </a:p>
          <a:p>
            <a:endParaRPr lang="en-US" smtClean="0">
              <a:cs typeface="FreesiaUPC" pitchFamily="34" charset="-34"/>
            </a:endParaRPr>
          </a:p>
          <a:p>
            <a:endParaRPr lang="en-US" smtClean="0">
              <a:cs typeface="FreesiaUPC" pitchFamily="34" charset="-34"/>
            </a:endParaRPr>
          </a:p>
          <a:p>
            <a:endParaRPr lang="en-US" smtClean="0">
              <a:cs typeface="FreesiaUPC" pitchFamily="34" charset="-34"/>
            </a:endParaRPr>
          </a:p>
          <a:p>
            <a:endParaRPr lang="en-US" smtClean="0">
              <a:cs typeface="FreesiaUPC" pitchFamily="34" charset="-34"/>
            </a:endParaRPr>
          </a:p>
          <a:p>
            <a:r>
              <a:rPr lang="en-US" smtClean="0">
                <a:cs typeface="FreesiaUPC" pitchFamily="34" charset="-34"/>
              </a:rPr>
              <a:t>The click() event can be tied to any HTML object, such as a paragraph, image, or table. Furthermore, any type of event can be used to trigger the effect, such as dblclick(), hover(), or even a specific keyboard letter.</a:t>
            </a:r>
          </a:p>
        </p:txBody>
      </p:sp>
      <p:pic>
        <p:nvPicPr>
          <p:cNvPr id="40964"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1888" y="1676400"/>
            <a:ext cx="7018337"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12775" y="228600"/>
            <a:ext cx="8153400" cy="990600"/>
          </a:xfrm>
        </p:spPr>
        <p:txBody>
          <a:bodyPr/>
          <a:lstStyle/>
          <a:p>
            <a:r>
              <a:rPr lang="en-US" sz="4000" smtClean="0">
                <a:cs typeface="FreesiaUPC" pitchFamily="34" charset="-34"/>
              </a:rPr>
              <a:t>Add and Remove CSS Classes on Elements with jQuery</a:t>
            </a:r>
          </a:p>
        </p:txBody>
      </p:sp>
      <p:sp>
        <p:nvSpPr>
          <p:cNvPr id="4198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It is possible for you to dynamically add or remove CSS styles on elements through established class names. </a:t>
            </a:r>
          </a:p>
          <a:p>
            <a:r>
              <a:rPr lang="en-US" smtClean="0">
                <a:cs typeface="FreesiaUPC" pitchFamily="34" charset="-34"/>
              </a:rPr>
              <a:t>This is done by manipulating the class attribute on selected elements.</a:t>
            </a:r>
          </a:p>
          <a:p>
            <a:r>
              <a:rPr lang="en-US" smtClean="0">
                <a:cs typeface="FreesiaUPC" pitchFamily="34" charset="-34"/>
              </a:rPr>
              <a:t>There are four jQuery methods that you can use to manipulate an element’s class:</a:t>
            </a:r>
          </a:p>
        </p:txBody>
      </p:sp>
      <p:pic>
        <p:nvPicPr>
          <p:cNvPr id="419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267200"/>
            <a:ext cx="7747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12775" y="228600"/>
            <a:ext cx="8153400" cy="990600"/>
          </a:xfrm>
        </p:spPr>
        <p:txBody>
          <a:bodyPr/>
          <a:lstStyle/>
          <a:p>
            <a:r>
              <a:rPr lang="en-US" sz="4000" smtClean="0">
                <a:cs typeface="FreesiaUPC" pitchFamily="34" charset="-34"/>
              </a:rPr>
              <a:t>Add and Remove CSS Classes on Elements with jQuery</a:t>
            </a:r>
          </a:p>
        </p:txBody>
      </p:sp>
      <p:sp>
        <p:nvSpPr>
          <p:cNvPr id="4301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addClass() simply adds classname into all elements that match selector, and removeClass() removes classname. </a:t>
            </a:r>
          </a:p>
          <a:p>
            <a:r>
              <a:rPr lang="en-US" smtClean="0">
                <a:cs typeface="FreesiaUPC" pitchFamily="34" charset="-34"/>
              </a:rPr>
              <a:t>The hasClass() method returns a Boolean that is true if classname is currently a member of selector elements; otherwise, it returns false. </a:t>
            </a:r>
          </a:p>
          <a:p>
            <a:r>
              <a:rPr lang="en-US" smtClean="0">
                <a:cs typeface="FreesiaUPC" pitchFamily="34" charset="-34"/>
              </a:rPr>
              <a:t>The toggleClass() method actually combines all three CSS methods into one: It checks if classname is present, adds classname if missing, and removes it if present.</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12775" y="228600"/>
            <a:ext cx="8153400" cy="990600"/>
          </a:xfrm>
        </p:spPr>
        <p:txBody>
          <a:bodyPr/>
          <a:lstStyle/>
          <a:p>
            <a:r>
              <a:rPr lang="en-US" sz="4000" smtClean="0">
                <a:cs typeface="FreesiaUPC" pitchFamily="34" charset="-34"/>
              </a:rPr>
              <a:t>Add and Remove CSS Classes on Elements with jQuery</a:t>
            </a:r>
          </a:p>
        </p:txBody>
      </p:sp>
      <p:pic>
        <p:nvPicPr>
          <p:cNvPr id="44035"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5800" y="1905000"/>
            <a:ext cx="7970838" cy="3000375"/>
          </a:xfr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12775" y="228600"/>
            <a:ext cx="8153400" cy="990600"/>
          </a:xfrm>
        </p:spPr>
        <p:txBody>
          <a:bodyPr/>
          <a:lstStyle/>
          <a:p>
            <a:r>
              <a:rPr lang="en-US" sz="4000" smtClean="0">
                <a:cs typeface="FreesiaUPC" pitchFamily="34" charset="-34"/>
              </a:rPr>
              <a:t>Add and Remove CSS Classes on Elements with jQuery</a:t>
            </a:r>
          </a:p>
        </p:txBody>
      </p:sp>
      <p:pic>
        <p:nvPicPr>
          <p:cNvPr id="45059"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981200" y="1676400"/>
            <a:ext cx="5408613" cy="4800600"/>
          </a:xfr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12775" y="228600"/>
            <a:ext cx="8153400" cy="990600"/>
          </a:xfrm>
        </p:spPr>
        <p:txBody>
          <a:bodyPr/>
          <a:lstStyle/>
          <a:p>
            <a:r>
              <a:rPr lang="en-US" sz="4000" smtClean="0">
                <a:cs typeface="FreesiaUPC" pitchFamily="34" charset="-34"/>
              </a:rPr>
              <a:t>Add and Remove CSS Classes on Elements with jQuery</a:t>
            </a:r>
          </a:p>
        </p:txBody>
      </p:sp>
      <p:pic>
        <p:nvPicPr>
          <p:cNvPr id="46083"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84275" y="1771650"/>
            <a:ext cx="7010400" cy="4152900"/>
          </a:xfr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12775" y="228600"/>
            <a:ext cx="8153400" cy="990600"/>
          </a:xfrm>
        </p:spPr>
        <p:txBody>
          <a:bodyPr/>
          <a:lstStyle/>
          <a:p>
            <a:r>
              <a:rPr lang="en-US" sz="4000" smtClean="0">
                <a:cs typeface="FreesiaUPC" pitchFamily="34" charset="-34"/>
              </a:rPr>
              <a:t>Add and Remove CSS Classes on Elements with jQuery</a:t>
            </a:r>
          </a:p>
        </p:txBody>
      </p:sp>
      <p:pic>
        <p:nvPicPr>
          <p:cNvPr id="47107"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27075" y="1857375"/>
            <a:ext cx="7924800" cy="3981450"/>
          </a:xfr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12775" y="228600"/>
            <a:ext cx="8153400" cy="990600"/>
          </a:xfrm>
        </p:spPr>
        <p:txBody>
          <a:bodyPr/>
          <a:lstStyle/>
          <a:p>
            <a:r>
              <a:rPr lang="en-US" sz="4000" smtClean="0">
                <a:cs typeface="FreesiaUPC" pitchFamily="34" charset="-34"/>
              </a:rPr>
              <a:t>Add and Remove CSS Classes on Elements with jQuery</a:t>
            </a:r>
          </a:p>
        </p:txBody>
      </p:sp>
      <p:pic>
        <p:nvPicPr>
          <p:cNvPr id="48131"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65225" y="1757363"/>
            <a:ext cx="7048500" cy="4181475"/>
          </a:xfr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r>
              <a:rPr lang="en-US" smtClean="0">
                <a:cs typeface="FreesiaUPC" pitchFamily="34" charset="-34"/>
              </a:rPr>
              <a:t>jQuery Library</a:t>
            </a:r>
          </a:p>
        </p:txBody>
      </p:sp>
      <p:sp>
        <p:nvSpPr>
          <p:cNvPr id="1229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jQuery is fairly specific about when and how its functionality can be executed. </a:t>
            </a:r>
          </a:p>
          <a:p>
            <a:r>
              <a:rPr lang="en-US" smtClean="0">
                <a:cs typeface="FreesiaUPC" pitchFamily="34" charset="-34"/>
              </a:rPr>
              <a:t>jQuery provides a global function with a dollar sign. </a:t>
            </a:r>
          </a:p>
          <a:p>
            <a:r>
              <a:rPr lang="en-US" smtClean="0">
                <a:cs typeface="FreesiaUPC" pitchFamily="34" charset="-34"/>
              </a:rPr>
              <a:t>This is automatically used as a shortcut to provide easy access to the jQuery() global function.</a:t>
            </a:r>
          </a:p>
          <a:p>
            <a:r>
              <a:rPr lang="en-US" smtClean="0">
                <a:cs typeface="FreesiaUPC" pitchFamily="34" charset="-34"/>
              </a:rPr>
              <a:t>Before you can execute any jQuery function or method, one of two things must happen in each web page: </a:t>
            </a:r>
          </a:p>
          <a:p>
            <a:r>
              <a:rPr lang="en-US" smtClean="0">
                <a:cs typeface="FreesiaUPC" pitchFamily="34" charset="-34"/>
              </a:rPr>
              <a:t>Your jQuery code must be defined after all HTML code that it will manage, or you must delay the execution of your jQuery code until after the document has finished loading.</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12775" y="228600"/>
            <a:ext cx="8153400" cy="990600"/>
          </a:xfrm>
        </p:spPr>
        <p:txBody>
          <a:bodyPr/>
          <a:lstStyle/>
          <a:p>
            <a:r>
              <a:rPr lang="en-US" sz="4000" smtClean="0">
                <a:cs typeface="FreesiaUPC" pitchFamily="34" charset="-34"/>
              </a:rPr>
              <a:t>Add and Remove CSS Classes on Elements with jQuery</a:t>
            </a:r>
          </a:p>
        </p:txBody>
      </p:sp>
      <p:pic>
        <p:nvPicPr>
          <p:cNvPr id="49155"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24000" y="1600200"/>
            <a:ext cx="6019800" cy="5175250"/>
          </a:xfr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12775" y="228600"/>
            <a:ext cx="8153400" cy="990600"/>
          </a:xfrm>
        </p:spPr>
        <p:txBody>
          <a:bodyPr/>
          <a:lstStyle/>
          <a:p>
            <a:r>
              <a:rPr lang="en-US" sz="4000" smtClean="0">
                <a:cs typeface="FreesiaUPC" pitchFamily="34" charset="-34"/>
              </a:rPr>
              <a:t>Add and Remove CSS Classes on Elements with jQuery</a:t>
            </a:r>
          </a:p>
        </p:txBody>
      </p:sp>
      <p:pic>
        <p:nvPicPr>
          <p:cNvPr id="50179"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79513" y="1771650"/>
            <a:ext cx="7019925" cy="4152900"/>
          </a:xfr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12775" y="228600"/>
            <a:ext cx="8153400" cy="990600"/>
          </a:xfrm>
        </p:spPr>
        <p:txBody>
          <a:bodyPr/>
          <a:lstStyle/>
          <a:p>
            <a:r>
              <a:rPr lang="en-US" sz="4000" smtClean="0">
                <a:cs typeface="FreesiaUPC" pitchFamily="34" charset="-34"/>
              </a:rPr>
              <a:t>Send Custom HTML Attribute Data into jQuery</a:t>
            </a:r>
          </a:p>
        </p:txBody>
      </p:sp>
      <p:sp>
        <p:nvSpPr>
          <p:cNvPr id="51203"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You may have a requirement that an element link needs to send additional data to JavaScript, beyond the typical id and class attribute selectors and standard element attributes. </a:t>
            </a:r>
          </a:p>
          <a:p>
            <a:r>
              <a:rPr lang="en-US" smtClean="0">
                <a:cs typeface="FreesiaUPC" pitchFamily="34" charset="-34"/>
              </a:rPr>
              <a:t>Such is the case if you have multiple objects, each registered to the same browser click event handler function, but additional “parameters” need to be passed into that handler function.</a:t>
            </a:r>
          </a:p>
          <a:p>
            <a:r>
              <a:rPr lang="en-US" smtClean="0">
                <a:cs typeface="FreesiaUPC" pitchFamily="34" charset="-34"/>
              </a:rPr>
              <a:t>This can be done by specifying arbitrary data-* attributes in your HTML elements, which are user-defined attributes exempt from HTML5 validation checking. </a:t>
            </a:r>
          </a:p>
          <a:p>
            <a:r>
              <a:rPr lang="en-US" smtClean="0">
                <a:cs typeface="FreesiaUPC" pitchFamily="34" charset="-34"/>
              </a:rPr>
              <a:t>In the jQuery handler function that receives the event, you can retrieve the attribute’s value with $(this).attr(‘data-*’).</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12775" y="228600"/>
            <a:ext cx="8153400" cy="990600"/>
          </a:xfrm>
        </p:spPr>
        <p:txBody>
          <a:bodyPr/>
          <a:lstStyle/>
          <a:p>
            <a:r>
              <a:rPr lang="en-US" sz="4000" smtClean="0">
                <a:cs typeface="FreesiaUPC" pitchFamily="34" charset="-34"/>
              </a:rPr>
              <a:t>Send Custom HTML Attribute Data into jQuery</a:t>
            </a:r>
          </a:p>
        </p:txBody>
      </p:sp>
      <p:sp>
        <p:nvSpPr>
          <p:cNvPr id="5222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Imagine a series of buttons that all run the same JavaScript function run_program(), but each button runs the function with a different parameter. </a:t>
            </a:r>
          </a:p>
          <a:p>
            <a:r>
              <a:rPr lang="en-US" smtClean="0">
                <a:cs typeface="FreesiaUPC" pitchFamily="34" charset="-34"/>
              </a:rPr>
              <a:t>You can create the series of buttons with the same class and then set the data-var attribute to the unique value for each button:</a:t>
            </a:r>
          </a:p>
        </p:txBody>
      </p:sp>
      <p:pic>
        <p:nvPicPr>
          <p:cNvPr id="5222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563" y="4114800"/>
            <a:ext cx="7456487"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12775" y="228600"/>
            <a:ext cx="8153400" cy="990600"/>
          </a:xfrm>
        </p:spPr>
        <p:txBody>
          <a:bodyPr/>
          <a:lstStyle/>
          <a:p>
            <a:r>
              <a:rPr lang="en-US" sz="4000" smtClean="0">
                <a:cs typeface="FreesiaUPC" pitchFamily="34" charset="-34"/>
              </a:rPr>
              <a:t>Send Custom HTML Attribute Data into jQuery</a:t>
            </a:r>
          </a:p>
        </p:txBody>
      </p:sp>
      <p:sp>
        <p:nvSpPr>
          <p:cNvPr id="5325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jQuery can register a click event on the button.run-program selector, allowing you to monitor all four buttons at once. </a:t>
            </a:r>
          </a:p>
          <a:p>
            <a:r>
              <a:rPr lang="en-US" smtClean="0">
                <a:cs typeface="FreesiaUPC" pitchFamily="34" charset="-34"/>
              </a:rPr>
              <a:t>When the user clicks one, retrieve the custom attribute value within the function handler with </a:t>
            </a:r>
          </a:p>
        </p:txBody>
      </p:sp>
      <p:pic>
        <p:nvPicPr>
          <p:cNvPr id="532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319463"/>
            <a:ext cx="40592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12775" y="228600"/>
            <a:ext cx="8153400" cy="990600"/>
          </a:xfrm>
        </p:spPr>
        <p:txBody>
          <a:bodyPr/>
          <a:lstStyle/>
          <a:p>
            <a:r>
              <a:rPr lang="en-US" sz="4000" smtClean="0">
                <a:cs typeface="FreesiaUPC" pitchFamily="34" charset="-34"/>
              </a:rPr>
              <a:t>Send Custom HTML Attribute Data into jQuery</a:t>
            </a:r>
          </a:p>
        </p:txBody>
      </p:sp>
      <p:pic>
        <p:nvPicPr>
          <p:cNvPr id="5427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876800"/>
            <a:ext cx="774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Content Placeholder 6"/>
          <p:cNvPicPr>
            <a:picLocks noGrp="1" noChangeAspect="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752475" y="1905000"/>
            <a:ext cx="7866063" cy="2352675"/>
          </a:xfr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12775" y="228600"/>
            <a:ext cx="8153400" cy="990600"/>
          </a:xfrm>
        </p:spPr>
        <p:txBody>
          <a:bodyPr/>
          <a:lstStyle/>
          <a:p>
            <a:r>
              <a:rPr lang="en-US" sz="4000" smtClean="0">
                <a:cs typeface="FreesiaUPC" pitchFamily="34" charset="-34"/>
              </a:rPr>
              <a:t>Send Custom HTML Attribute Data into jQuery</a:t>
            </a:r>
          </a:p>
        </p:txBody>
      </p:sp>
      <p:pic>
        <p:nvPicPr>
          <p:cNvPr id="55299"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41363" y="1947863"/>
            <a:ext cx="7896225" cy="3800475"/>
          </a:xfr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12775" y="228600"/>
            <a:ext cx="8153400" cy="990600"/>
          </a:xfrm>
        </p:spPr>
        <p:txBody>
          <a:bodyPr/>
          <a:lstStyle/>
          <a:p>
            <a:r>
              <a:rPr lang="en-US" sz="4000" smtClean="0">
                <a:cs typeface="FreesiaUPC" pitchFamily="34" charset="-34"/>
              </a:rPr>
              <a:t>Send Custom HTML Attribute Data into jQuery</a:t>
            </a:r>
          </a:p>
        </p:txBody>
      </p:sp>
      <p:pic>
        <p:nvPicPr>
          <p:cNvPr id="56323"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14400" y="1600200"/>
            <a:ext cx="7467600" cy="5208588"/>
          </a:xfr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12775" y="228600"/>
            <a:ext cx="8153400" cy="990600"/>
          </a:xfrm>
        </p:spPr>
        <p:txBody>
          <a:bodyPr/>
          <a:lstStyle/>
          <a:p>
            <a:r>
              <a:rPr lang="en-US" sz="4000" smtClean="0">
                <a:cs typeface="FreesiaUPC" pitchFamily="34" charset="-34"/>
              </a:rPr>
              <a:t>Send Custom HTML Attribute Data into jQuery</a:t>
            </a:r>
          </a:p>
        </p:txBody>
      </p:sp>
      <p:pic>
        <p:nvPicPr>
          <p:cNvPr id="57347"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38200" y="2209800"/>
            <a:ext cx="7764463" cy="1981200"/>
          </a:xfr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r>
              <a:rPr lang="en-US" smtClean="0">
                <a:cs typeface="FreesiaUPC" pitchFamily="34" charset="-34"/>
              </a:rPr>
              <a:t>jQuery Library</a:t>
            </a:r>
          </a:p>
        </p:txBody>
      </p:sp>
      <p:sp>
        <p:nvSpPr>
          <p:cNvPr id="1331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latter is preferred because this makes the placement of your code independent of the HTML. </a:t>
            </a:r>
          </a:p>
          <a:p>
            <a:r>
              <a:rPr lang="en-US" smtClean="0">
                <a:cs typeface="FreesiaUPC" pitchFamily="34" charset="-34"/>
              </a:rPr>
              <a:t>The document-ready method calls a function when the document is finished loading; therefore, all your jQuery-specific code runs inside of this handler function:</a:t>
            </a:r>
          </a:p>
          <a:p>
            <a:endParaRPr lang="en-US" smtClean="0">
              <a:cs typeface="FreesiaUPC" pitchFamily="34" charset="-34"/>
            </a:endParaRPr>
          </a:p>
          <a:p>
            <a:endParaRPr lang="en-US" smtClean="0">
              <a:cs typeface="FreesiaUPC" pitchFamily="34" charset="-34"/>
            </a:endParaRPr>
          </a:p>
          <a:p>
            <a:r>
              <a:rPr lang="en-US" smtClean="0">
                <a:cs typeface="FreesiaUPC" pitchFamily="34" charset="-34"/>
              </a:rPr>
              <a:t>Because this document-ready code is rather long and very common, you can use a shortcut:</a:t>
            </a:r>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657600"/>
            <a:ext cx="45974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410200"/>
            <a:ext cx="233045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r>
              <a:rPr lang="en-US" smtClean="0">
                <a:cs typeface="FreesiaUPC" pitchFamily="34" charset="-34"/>
              </a:rPr>
              <a:t>Select HTML Elements</a:t>
            </a:r>
          </a:p>
        </p:txBody>
      </p:sp>
      <p:sp>
        <p:nvSpPr>
          <p:cNvPr id="14339"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jQuery is designed to let you select the HTML element or elements that you are interested in and then execute a method on them to manipulate them. </a:t>
            </a:r>
          </a:p>
          <a:p>
            <a:r>
              <a:rPr lang="en-US" smtClean="0">
                <a:cs typeface="FreesiaUPC" pitchFamily="34" charset="-34"/>
              </a:rPr>
              <a:t>The selection process uses a syntax very similar to CSS.</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r>
              <a:rPr lang="en-US" smtClean="0">
                <a:cs typeface="FreesiaUPC" pitchFamily="34" charset="-34"/>
              </a:rPr>
              <a:t>CSS-Style Selectors</a:t>
            </a:r>
          </a:p>
        </p:txBody>
      </p:sp>
      <p:sp>
        <p:nvSpPr>
          <p:cNvPr id="15363"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jQuery uses selectors that closely follow CSS. </a:t>
            </a:r>
          </a:p>
          <a:p>
            <a:r>
              <a:rPr lang="en-US" smtClean="0">
                <a:cs typeface="FreesiaUPC" pitchFamily="34" charset="-34"/>
              </a:rPr>
              <a:t>The method that follows will be applied to all matching HTML elements.</a:t>
            </a:r>
          </a:p>
        </p:txBody>
      </p:sp>
      <p:pic>
        <p:nvPicPr>
          <p:cNvPr id="153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78150"/>
            <a:ext cx="606901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r>
              <a:rPr lang="en-US" smtClean="0">
                <a:cs typeface="FreesiaUPC" pitchFamily="34" charset="-34"/>
              </a:rPr>
              <a:t>Object Selectors</a:t>
            </a:r>
          </a:p>
        </p:txBody>
      </p:sp>
      <p:sp>
        <p:nvSpPr>
          <p:cNvPr id="1638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Some methods require that you select the entire document or window object in order to proceed. </a:t>
            </a:r>
          </a:p>
          <a:p>
            <a:r>
              <a:rPr lang="en-US" smtClean="0">
                <a:cs typeface="FreesiaUPC" pitchFamily="34" charset="-34"/>
              </a:rPr>
              <a:t>You can do so by specifying the object variable in the selector function and then calling your method.</a:t>
            </a:r>
          </a:p>
          <a:p>
            <a:endParaRPr lang="en-US" smtClean="0">
              <a:cs typeface="FreesiaUPC" pitchFamily="34" charset="-34"/>
            </a:endParaRPr>
          </a:p>
          <a:p>
            <a:endParaRPr lang="en-US" smtClean="0">
              <a:cs typeface="FreesiaUPC" pitchFamily="34" charset="-34"/>
            </a:endParaRPr>
          </a:p>
          <a:p>
            <a:endParaRPr lang="en-US" smtClean="0">
              <a:cs typeface="FreesiaUPC" pitchFamily="34" charset="-34"/>
            </a:endParaRPr>
          </a:p>
          <a:p>
            <a:r>
              <a:rPr lang="en-US" smtClean="0">
                <a:cs typeface="FreesiaUPC" pitchFamily="34" charset="-34"/>
              </a:rPr>
              <a:t>The $(this) object selector is unique as it is only applicable inside a function handle of another method. </a:t>
            </a:r>
          </a:p>
          <a:p>
            <a:r>
              <a:rPr lang="en-US" smtClean="0">
                <a:cs typeface="FreesiaUPC" pitchFamily="34" charset="-34"/>
              </a:rPr>
              <a:t>Effectively, $(this) is a shortcut to the parent object that triggered the original selector match.</a:t>
            </a:r>
          </a:p>
        </p:txBody>
      </p:sp>
      <p:pic>
        <p:nvPicPr>
          <p:cNvPr id="163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29000"/>
            <a:ext cx="4222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r>
              <a:rPr lang="en-US" smtClean="0">
                <a:cs typeface="FreesiaUPC" pitchFamily="34" charset="-34"/>
              </a:rPr>
              <a:t>Applying jQuery Methods</a:t>
            </a:r>
          </a:p>
        </p:txBody>
      </p:sp>
      <p:sp>
        <p:nvSpPr>
          <p:cNvPr id="1741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After you have a $(selector) established, you can begin calling jQuery methods.</a:t>
            </a:r>
          </a:p>
          <a:p>
            <a:r>
              <a:rPr lang="en-US" smtClean="0">
                <a:cs typeface="FreesiaUPC" pitchFamily="34" charset="-34"/>
              </a:rPr>
              <a:t>jQuery has methods that enable you to manipulate the DOM of all HTML elements that match $(selector). </a:t>
            </a:r>
          </a:p>
          <a:p>
            <a:r>
              <a:rPr lang="en-US" smtClean="0">
                <a:cs typeface="FreesiaUPC" pitchFamily="34" charset="-34"/>
              </a:rPr>
              <a:t>For example, you can add a CSS class, manipulate HTML element attributes, change entire HTML blocks, and even make an HTML block dynamically disappear with an animation:</a:t>
            </a:r>
          </a:p>
        </p:txBody>
      </p:sp>
      <p:pic>
        <p:nvPicPr>
          <p:cNvPr id="174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552950"/>
            <a:ext cx="5791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4287</TotalTime>
  <Words>1920</Words>
  <Application>Microsoft Office PowerPoint</Application>
  <PresentationFormat>On-screen Show (4:3)</PresentationFormat>
  <Paragraphs>256</Paragraphs>
  <Slides>48</Slides>
  <Notes>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Median</vt:lpstr>
      <vt:lpstr>Introduction to HTML5</vt:lpstr>
      <vt:lpstr>Introducing jQuery</vt:lpstr>
      <vt:lpstr>Loading jQuery</vt:lpstr>
      <vt:lpstr>jQuery Library</vt:lpstr>
      <vt:lpstr>jQuery Library</vt:lpstr>
      <vt:lpstr>Select HTML Elements</vt:lpstr>
      <vt:lpstr>CSS-Style Selectors</vt:lpstr>
      <vt:lpstr>Object Selectors</vt:lpstr>
      <vt:lpstr>Applying jQuery Methods</vt:lpstr>
      <vt:lpstr>Chaining Methods</vt:lpstr>
      <vt:lpstr>Load jQuery</vt:lpstr>
      <vt:lpstr>Execute jQuery Methods on Elements</vt:lpstr>
      <vt:lpstr>Execute jQuery Methods on Elements</vt:lpstr>
      <vt:lpstr>Manipulate HTML Elements</vt:lpstr>
      <vt:lpstr>Manipulate HTML Elements</vt:lpstr>
      <vt:lpstr>Manipulate HTML Elements</vt:lpstr>
      <vt:lpstr>Manipulate HTML Elements</vt:lpstr>
      <vt:lpstr>Manipulate HTML Elements</vt:lpstr>
      <vt:lpstr>Manipulate HTML Elements</vt:lpstr>
      <vt:lpstr>Manipulate HTML Elements</vt:lpstr>
      <vt:lpstr>Manipulate HTML Elements</vt:lpstr>
      <vt:lpstr>Customize Browser Events with jQuery</vt:lpstr>
      <vt:lpstr>Customize Browser Events with jQuery</vt:lpstr>
      <vt:lpstr>Customize Browser Events with jQuery</vt:lpstr>
      <vt:lpstr>Customize Browser Events with jQuery</vt:lpstr>
      <vt:lpstr>Customize Browser Events with jQuery</vt:lpstr>
      <vt:lpstr>Hide and Show Content with jQuery</vt:lpstr>
      <vt:lpstr>Hide and Show Content with jQuery</vt:lpstr>
      <vt:lpstr>Hide and Show Content with jQuery</vt:lpstr>
      <vt:lpstr>Hide and Show Content with jQuery</vt:lpstr>
      <vt:lpstr>Hide and Show Content with jQuery</vt:lpstr>
      <vt:lpstr>Hide and Show Content with jQuery</vt:lpstr>
      <vt:lpstr>Add and Remove CSS Classes on Elements with jQuery</vt:lpstr>
      <vt:lpstr>Add and Remove CSS Classes on Elements with jQuery</vt:lpstr>
      <vt:lpstr>Add and Remove CSS Classes on Elements with jQuery</vt:lpstr>
      <vt:lpstr>Add and Remove CSS Classes on Elements with jQuery</vt:lpstr>
      <vt:lpstr>Add and Remove CSS Classes on Elements with jQuery</vt:lpstr>
      <vt:lpstr>Add and Remove CSS Classes on Elements with jQuery</vt:lpstr>
      <vt:lpstr>Add and Remove CSS Classes on Elements with jQuery</vt:lpstr>
      <vt:lpstr>Add and Remove CSS Classes on Elements with jQuery</vt:lpstr>
      <vt:lpstr>Add and Remove CSS Classes on Elements with jQuery</vt:lpstr>
      <vt:lpstr>Send Custom HTML Attribute Data into jQuery</vt:lpstr>
      <vt:lpstr>Send Custom HTML Attribute Data into jQuery</vt:lpstr>
      <vt:lpstr>Send Custom HTML Attribute Data into jQuery</vt:lpstr>
      <vt:lpstr>Send Custom HTML Attribute Data into jQuery</vt:lpstr>
      <vt:lpstr>Send Custom HTML Attribute Data into jQuery</vt:lpstr>
      <vt:lpstr>Send Custom HTML Attribute Data into jQuery</vt:lpstr>
      <vt:lpstr>Send Custom HTML Attribute Data into jQuery</vt:lpstr>
    </vt:vector>
  </TitlesOfParts>
  <Company>sKz Community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Application Development</dc:title>
  <dc:creator>sKzXP</dc:creator>
  <cp:lastModifiedBy>Windows User</cp:lastModifiedBy>
  <cp:revision>587</cp:revision>
  <dcterms:created xsi:type="dcterms:W3CDTF">2011-08-02T15:46:07Z</dcterms:created>
  <dcterms:modified xsi:type="dcterms:W3CDTF">2012-07-15T16:23:53Z</dcterms:modified>
</cp:coreProperties>
</file>