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83967" autoAdjust="0"/>
  </p:normalViewPr>
  <p:slideViewPr>
    <p:cSldViewPr showGuides="1">
      <p:cViewPr varScale="1">
        <p:scale>
          <a:sx n="59" d="100"/>
          <a:sy n="59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C150BA-2A05-4735-9C0F-C48F23F89031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B141A8-AC5B-47A4-A9A1-619EAC654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6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</a:t>
            </a:r>
            <a:r>
              <a:rPr lang="en-US" baseline="0" dirty="0" smtClean="0"/>
              <a:t>Display Fixed-meter Bar&lt;/h3&gt;</a:t>
            </a:r>
          </a:p>
          <a:p>
            <a:r>
              <a:rPr lang="en-US" baseline="0" dirty="0" smtClean="0"/>
              <a:t>	&lt;p&gt;</a:t>
            </a:r>
          </a:p>
          <a:p>
            <a:r>
              <a:rPr lang="en-US" baseline="0" dirty="0" smtClean="0"/>
              <a:t>	&lt;meter value="50" min="0" max="100" low="25" high="75" optimum="50"&gt;current value: 50 out of 100&lt;/meter&gt;</a:t>
            </a:r>
          </a:p>
          <a:p>
            <a:r>
              <a:rPr lang="en-US" baseline="0" dirty="0" smtClean="0"/>
              <a:t>	&lt;/p&gt;</a:t>
            </a:r>
            <a:endParaRPr lang="en-US" dirty="0" smtClean="0"/>
          </a:p>
          <a:p>
            <a:r>
              <a:rPr lang="en-US" dirty="0" smtClean="0"/>
              <a:t>&lt;/article&gt;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r>
              <a:rPr lang="en-US" baseline="0" dirty="0" smtClean="0"/>
              <a:t> { width: 400px; height: 20px; 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</a:t>
            </a:r>
            <a:r>
              <a:rPr lang="en-US" baseline="0" dirty="0" smtClean="0"/>
              <a:t>Display Fixed-meter Bar&lt;/h3&gt;</a:t>
            </a:r>
          </a:p>
          <a:p>
            <a:r>
              <a:rPr lang="en-US" baseline="0" dirty="0" smtClean="0"/>
              <a:t>	&lt;p&gt;</a:t>
            </a:r>
          </a:p>
          <a:p>
            <a:r>
              <a:rPr lang="en-US" baseline="0" dirty="0" smtClean="0"/>
              <a:t>	&lt;progress value="50" max="100"&gt;Progress 50/100&lt;/progress&gt;</a:t>
            </a:r>
          </a:p>
          <a:p>
            <a:r>
              <a:rPr lang="en-US" baseline="0" dirty="0" smtClean="0"/>
              <a:t>	&lt;/p&gt;</a:t>
            </a:r>
            <a:endParaRPr lang="en-US" dirty="0" smtClean="0"/>
          </a:p>
          <a:p>
            <a:r>
              <a:rPr lang="en-US" dirty="0" smtClean="0"/>
              <a:t>&lt;/article&gt;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&lt;h3&gt;Caption</a:t>
            </a:r>
            <a:r>
              <a:rPr lang="en-US" baseline="0" dirty="0" smtClean="0"/>
              <a:t> Figure</a:t>
            </a:r>
            <a:r>
              <a:rPr lang="en-US" dirty="0" smtClean="0"/>
              <a:t>&lt;/h3&gt;</a:t>
            </a:r>
          </a:p>
          <a:p>
            <a:r>
              <a:rPr lang="en-US" dirty="0" smtClean="0"/>
              <a:t>	&lt;p&gt;</a:t>
            </a:r>
          </a:p>
          <a:p>
            <a:r>
              <a:rPr lang="en-US" dirty="0" smtClean="0"/>
              <a:t>	&lt;figure class="</a:t>
            </a:r>
            <a:r>
              <a:rPr lang="en-US" dirty="0" err="1" smtClean="0"/>
              <a:t>captionfigure</a:t>
            </a:r>
            <a:r>
              <a:rPr lang="en-US" dirty="0" smtClean="0"/>
              <a:t>"&gt;</a:t>
            </a:r>
          </a:p>
          <a:p>
            <a:r>
              <a:rPr lang="en-US" dirty="0" smtClean="0"/>
              <a:t>	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="images/HTML5_logo.png"&gt;</a:t>
            </a:r>
          </a:p>
          <a:p>
            <a:r>
              <a:rPr lang="en-US" dirty="0" smtClean="0"/>
              <a:t>	&lt;</a:t>
            </a:r>
            <a:r>
              <a:rPr lang="en-US" dirty="0" err="1" smtClean="0"/>
              <a:t>figcaption</a:t>
            </a:r>
            <a:r>
              <a:rPr lang="en-US" dirty="0" smtClean="0"/>
              <a:t>&gt;HTML5 Logo by W3C&lt;/</a:t>
            </a:r>
            <a:r>
              <a:rPr lang="en-US" dirty="0" err="1" smtClean="0"/>
              <a:t>figcaption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	&lt;/figure&gt;</a:t>
            </a:r>
          </a:p>
          <a:p>
            <a:r>
              <a:rPr lang="en-US" dirty="0" smtClean="0"/>
              <a:t>	&lt;/p&gt;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figure.captionfigure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baseline="0" dirty="0" smtClean="0"/>
              <a:t>  float: none;</a:t>
            </a:r>
          </a:p>
          <a:p>
            <a:r>
              <a:rPr lang="en-US" baseline="0" dirty="0" smtClean="0"/>
              <a:t>  width: 256px;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figcaption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baseline="0" dirty="0" smtClean="0"/>
              <a:t>  font-style: normal;</a:t>
            </a:r>
          </a:p>
          <a:p>
            <a:r>
              <a:rPr lang="en-US" baseline="0" dirty="0" smtClean="0"/>
              <a:t>  font-size: 0.9em;</a:t>
            </a:r>
          </a:p>
          <a:p>
            <a:r>
              <a:rPr lang="en-US" baseline="0" dirty="0" smtClean="0"/>
              <a:t>  text-align: center;</a:t>
            </a:r>
            <a:endParaRPr lang="en-US" dirty="0" smtClean="0"/>
          </a:p>
          <a:p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42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&lt;h3&gt;Highlight</a:t>
            </a:r>
            <a:r>
              <a:rPr lang="en-US" baseline="0" dirty="0" smtClean="0"/>
              <a:t> Text</a:t>
            </a:r>
            <a:r>
              <a:rPr lang="en-US" dirty="0" smtClean="0"/>
              <a:t>&lt;/h3&gt;</a:t>
            </a:r>
          </a:p>
          <a:p>
            <a:r>
              <a:rPr lang="en-US" dirty="0" smtClean="0"/>
              <a:t>	&lt;p&gt;</a:t>
            </a:r>
          </a:p>
          <a:p>
            <a:r>
              <a:rPr lang="en-US" dirty="0" smtClean="0"/>
              <a:t>	  The newest revision of the HTML standard, called &lt;mark&gt;HTML5&lt;/mark&gt;, will be finalized in 2014</a:t>
            </a:r>
          </a:p>
          <a:p>
            <a:r>
              <a:rPr lang="en-US" dirty="0" smtClean="0"/>
              <a:t>	&lt;/p&gt;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B141A8-AC5B-47A4-A9A1-619EAC6543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43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Cordia New" pitchFamily="34" charset="-34"/>
              </a:rPr>
              <a:t>&lt;article&gt;</a:t>
            </a:r>
          </a:p>
          <a:p>
            <a:r>
              <a:rPr lang="en-US" dirty="0" smtClean="0">
                <a:cs typeface="Cordia New" pitchFamily="34" charset="-34"/>
              </a:rPr>
              <a:t>	&lt;</a:t>
            </a:r>
            <a:r>
              <a:rPr lang="en-US" dirty="0" smtClean="0">
                <a:cs typeface="Cordia New" pitchFamily="34" charset="-34"/>
              </a:rPr>
              <a:t>h3&gt;Edit Content&lt;/h3&gt;</a:t>
            </a:r>
          </a:p>
          <a:p>
            <a:r>
              <a:rPr lang="en-US" dirty="0" smtClean="0">
                <a:cs typeface="Cordia New" pitchFamily="34" charset="-34"/>
              </a:rPr>
              <a:t>	&lt;</a:t>
            </a:r>
            <a:r>
              <a:rPr lang="en-US" dirty="0" smtClean="0">
                <a:cs typeface="Cordia New" pitchFamily="34" charset="-34"/>
              </a:rPr>
              <a:t>p </a:t>
            </a:r>
            <a:r>
              <a:rPr lang="en-US" dirty="0" err="1" smtClean="0">
                <a:cs typeface="Cordia New" pitchFamily="34" charset="-34"/>
              </a:rPr>
              <a:t>contenteditable</a:t>
            </a:r>
            <a:r>
              <a:rPr lang="en-US" b="1" dirty="0" smtClean="0">
                <a:cs typeface="Cordia New" pitchFamily="34" charset="-34"/>
              </a:rPr>
              <a:t>="true"&gt;</a:t>
            </a:r>
          </a:p>
          <a:p>
            <a:r>
              <a:rPr lang="en-US" dirty="0" smtClean="0">
                <a:cs typeface="Cordia New" pitchFamily="34" charset="-34"/>
              </a:rPr>
              <a:t>	You </a:t>
            </a:r>
            <a:r>
              <a:rPr lang="en-US" dirty="0" smtClean="0">
                <a:cs typeface="Cordia New" pitchFamily="34" charset="-34"/>
              </a:rPr>
              <a:t>can configure any static text block to become editable by the user within any HTML5 web browser using the new </a:t>
            </a:r>
            <a:r>
              <a:rPr lang="en-US" dirty="0" err="1" smtClean="0">
                <a:cs typeface="Cordia New" pitchFamily="34" charset="-34"/>
              </a:rPr>
              <a:t>contenteditable</a:t>
            </a:r>
            <a:r>
              <a:rPr lang="en-US" dirty="0" smtClean="0">
                <a:cs typeface="Cordia New" pitchFamily="34" charset="-34"/>
              </a:rPr>
              <a:t> attribute. When activated, the text block will appear normal, but when it is clicked, it will transform into a form input field.</a:t>
            </a:r>
          </a:p>
          <a:p>
            <a:r>
              <a:rPr lang="en-US" dirty="0" smtClean="0">
                <a:cs typeface="Cordia New" pitchFamily="34" charset="-34"/>
              </a:rPr>
              <a:t>	&lt;/</a:t>
            </a:r>
            <a:r>
              <a:rPr lang="en-US" dirty="0" smtClean="0">
                <a:cs typeface="Cordia New" pitchFamily="34" charset="-34"/>
              </a:rPr>
              <a:t>p&gt;</a:t>
            </a:r>
          </a:p>
          <a:p>
            <a:r>
              <a:rPr lang="en-US" dirty="0" smtClean="0">
                <a:cs typeface="Cordia New" pitchFamily="34" charset="-34"/>
              </a:rPr>
              <a:t>&lt;/article&gt;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F9EF037-CDB0-4DA5-9486-14B0973413F4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Cordia New" pitchFamily="34" charset="-34"/>
              </a:rPr>
              <a:t>&lt;article&gt;</a:t>
            </a:r>
          </a:p>
          <a:p>
            <a:r>
              <a:rPr lang="en-US" dirty="0" smtClean="0">
                <a:cs typeface="Cordia New" pitchFamily="34" charset="-34"/>
              </a:rPr>
              <a:t>	&lt;</a:t>
            </a:r>
            <a:r>
              <a:rPr lang="en-US" dirty="0" smtClean="0">
                <a:cs typeface="Cordia New" pitchFamily="34" charset="-34"/>
              </a:rPr>
              <a:t>h3&gt;Spell-Check User Content&lt;/h3&gt;</a:t>
            </a:r>
          </a:p>
          <a:p>
            <a:r>
              <a:rPr lang="en-US" dirty="0" smtClean="0">
                <a:cs typeface="Cordia New" pitchFamily="34" charset="-34"/>
              </a:rPr>
              <a:t>	&lt;</a:t>
            </a:r>
            <a:r>
              <a:rPr lang="en-US" dirty="0" smtClean="0">
                <a:cs typeface="Cordia New" pitchFamily="34" charset="-34"/>
              </a:rPr>
              <a:t>form&gt;</a:t>
            </a:r>
          </a:p>
          <a:p>
            <a:r>
              <a:rPr lang="en-US" dirty="0" smtClean="0">
                <a:cs typeface="Cordia New" pitchFamily="34" charset="-34"/>
              </a:rPr>
              <a:t>		&lt;</a:t>
            </a:r>
            <a:r>
              <a:rPr lang="en-US" dirty="0" err="1" smtClean="0">
                <a:cs typeface="Cordia New" pitchFamily="34" charset="-34"/>
              </a:rPr>
              <a:t>textarea</a:t>
            </a:r>
            <a:r>
              <a:rPr lang="en-US" dirty="0" smtClean="0">
                <a:cs typeface="Cordia New" pitchFamily="34" charset="-34"/>
              </a:rPr>
              <a:t> spellcheck</a:t>
            </a:r>
            <a:r>
              <a:rPr lang="en-US" b="1" dirty="0" smtClean="0">
                <a:cs typeface="Cordia New" pitchFamily="34" charset="-34"/>
              </a:rPr>
              <a:t>="true"&gt;Spell check </a:t>
            </a:r>
            <a:r>
              <a:rPr lang="en-US" b="1" dirty="0" err="1" smtClean="0">
                <a:cs typeface="Cordia New" pitchFamily="34" charset="-34"/>
              </a:rPr>
              <a:t>textarea</a:t>
            </a:r>
            <a:r>
              <a:rPr lang="en-US" b="1" dirty="0" smtClean="0">
                <a:cs typeface="Cordia New" pitchFamily="34" charset="-34"/>
              </a:rPr>
              <a:t> input.&lt;/</a:t>
            </a:r>
            <a:r>
              <a:rPr lang="en-US" b="1" dirty="0" err="1" smtClean="0">
                <a:cs typeface="Cordia New" pitchFamily="34" charset="-34"/>
              </a:rPr>
              <a:t>textarea</a:t>
            </a:r>
            <a:r>
              <a:rPr lang="en-US" b="1" dirty="0" smtClean="0">
                <a:cs typeface="Cordia New" pitchFamily="34" charset="-34"/>
              </a:rPr>
              <a:t>&gt;</a:t>
            </a:r>
          </a:p>
          <a:p>
            <a:r>
              <a:rPr lang="en-US" dirty="0" smtClean="0">
                <a:cs typeface="Cordia New" pitchFamily="34" charset="-34"/>
              </a:rPr>
              <a:t>	&lt;/</a:t>
            </a:r>
            <a:r>
              <a:rPr lang="en-US" dirty="0" smtClean="0">
                <a:cs typeface="Cordia New" pitchFamily="34" charset="-34"/>
              </a:rPr>
              <a:t>form&gt;</a:t>
            </a:r>
          </a:p>
          <a:p>
            <a:r>
              <a:rPr lang="en-US" dirty="0" smtClean="0">
                <a:cs typeface="Cordia New" pitchFamily="34" charset="-34"/>
              </a:rPr>
              <a:t>&lt;/article&gt;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871859E-F65F-466C-87F7-4CD7E9FDEC66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A0ABAC-9CCD-4886-AEF9-4CC5948A459B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D94B31-D0EE-4A0E-AA55-A24A1F8A924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1186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7B58-CAEB-4FDD-9A3D-95A11FDD7C69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460D-3A62-455C-9CA8-962186E80AA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9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85B9-19C9-4649-9664-54D93EA4F5AC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F6FAF-2A37-47D4-BD93-E33B1441E6D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41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CF75-AAD5-44D8-AB09-CFC6FAD0A615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B3A5-DD1C-4D54-B31A-3928AF6030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844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A036-5B82-438E-AB30-532BD8B84D09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C4CF1C-9647-4E7A-8BE5-5FC43282B9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9391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ED3863-7584-46D4-BD9E-4BDB2FF89B85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0D483C-028C-4AB7-86AC-468DC447E6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1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2096B6-E961-4F4D-B0A1-AB1FAE3E5005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545B59-83F2-4CF2-B71B-93D3B4F58D2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097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2BE9-14C4-449C-AC63-573695235886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4AE3-BACB-487C-BCED-8C79B87ED51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74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C923-82BA-465B-88DA-740DC519566D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B2389B-6732-4C59-8AE7-C512A45516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94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8386-4530-4BB5-8635-ECAA570ABEB1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B145-CECD-4C2C-89B1-EBE401FAC88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428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5DC87D-DDAF-49BE-A65F-794CAD5DB3E3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537AEE1-E0BE-470D-830D-8B925F64E8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703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00738-D44B-4A32-A7BA-D4E2CC9A939B}" type="datetimeFigureOut">
              <a:rPr lang="th-TH"/>
              <a:pPr>
                <a:defRPr/>
              </a:pPr>
              <a:t>13/07/55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4503B-39E5-4ACC-9476-781C1089FCC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HTML5</a:t>
            </a:r>
            <a:endParaRPr lang="th-TH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>
                <a:cs typeface="FreesiaUPC" pitchFamily="34" charset="-34"/>
              </a:rPr>
              <a:t>New HTML5 User Interface and Attributes</a:t>
            </a:r>
          </a:p>
        </p:txBody>
      </p:sp>
      <p:pic>
        <p:nvPicPr>
          <p:cNvPr id="922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Highlight Text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highlight text in a web page using the new &lt;mark&gt; element in HTML5.</a:t>
            </a:r>
          </a:p>
          <a:p>
            <a:r>
              <a:rPr lang="en-US" smtClean="0">
                <a:cs typeface="FreesiaUPC" pitchFamily="34" charset="-34"/>
              </a:rPr>
              <a:t>You can change the color by using a CSS declaration that overrides the mark selector.</a:t>
            </a: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9961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Highlight Text</a:t>
            </a:r>
          </a:p>
        </p:txBody>
      </p:sp>
      <p:pic>
        <p:nvPicPr>
          <p:cNvPr id="19459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5538" y="1633538"/>
            <a:ext cx="6951662" cy="491966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Allow the User to Edit Content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configure any static text block to become editable by the user within any HTML5 web browser using the new contenteditable attribute</a:t>
            </a:r>
          </a:p>
          <a:p>
            <a:r>
              <a:rPr lang="en-US" smtClean="0">
                <a:cs typeface="FreesiaUPC" pitchFamily="34" charset="-34"/>
              </a:rPr>
              <a:t>When activated, the text block will appear normal, but when it is clicked, it will transform into a form input field.</a:t>
            </a: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52850"/>
            <a:ext cx="685641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Allow the User to Edit Content</a:t>
            </a:r>
          </a:p>
        </p:txBody>
      </p:sp>
      <p:pic>
        <p:nvPicPr>
          <p:cNvPr id="2150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676400"/>
            <a:ext cx="6934200" cy="489743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Spell-Check User Content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Most web browsers provide a useful built-in spell-check feature available to any website that allows the user to type text.</a:t>
            </a:r>
          </a:p>
          <a:p>
            <a:r>
              <a:rPr lang="en-US" smtClean="0">
                <a:cs typeface="FreesiaUPC" pitchFamily="34" charset="-34"/>
              </a:rPr>
              <a:t>This feature is enabled when a spellcheck attribute is enabled on an editable text block.</a:t>
            </a:r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10000"/>
            <a:ext cx="78867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Spell-Check User Content</a:t>
            </a:r>
          </a:p>
        </p:txBody>
      </p:sp>
      <p:pic>
        <p:nvPicPr>
          <p:cNvPr id="23555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00200"/>
            <a:ext cx="7162800" cy="51101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Display a Fixed-Meter Bar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>
                <a:cs typeface="FreesiaUPC" pitchFamily="34" charset="-34"/>
              </a:rPr>
              <a:t>The meter element enables you to display a gauge graphic to the user at any point on a web page.</a:t>
            </a:r>
          </a:p>
          <a:p>
            <a:r>
              <a:rPr lang="en-US" dirty="0" smtClean="0">
                <a:cs typeface="FreesiaUPC" pitchFamily="34" charset="-34"/>
              </a:rPr>
              <a:t>For example, if you were hosting a fundraiser, you could display a fundraiser goal gauge easily with meter.</a:t>
            </a:r>
          </a:p>
          <a:p>
            <a:r>
              <a:rPr lang="en-US" dirty="0" smtClean="0">
                <a:cs typeface="FreesiaUPC" pitchFamily="34" charset="-34"/>
              </a:rPr>
              <a:t>Just set the maximum and current values, and the browser will show the progress to the goal.</a:t>
            </a:r>
          </a:p>
          <a:p>
            <a:r>
              <a:rPr lang="en-US" dirty="0" smtClean="0">
                <a:cs typeface="FreesiaUPC" pitchFamily="34" charset="-34"/>
              </a:rPr>
              <a:t>If the meter element is unsupported by the browser, the fallback display within its start and end tags will appear.</a:t>
            </a:r>
          </a:p>
        </p:txBody>
      </p:sp>
      <p:pic>
        <p:nvPicPr>
          <p:cNvPr id="1024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4953000"/>
            <a:ext cx="84185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Display a Fixed-Meter Bar</a:t>
            </a:r>
          </a:p>
        </p:txBody>
      </p:sp>
      <p:pic>
        <p:nvPicPr>
          <p:cNvPr id="1126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76400"/>
            <a:ext cx="6934200" cy="490855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Display a Fixed-Meter Bar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Open your CSS definitions file and apply a rules for the meter element.</a:t>
            </a: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Note: the color of the meter will change depend on the current value.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646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3124200"/>
            <a:ext cx="6791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172075"/>
            <a:ext cx="67246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Display a Moving Progress Meter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 progress element differs from the meter element in that it moves to convey an in-progress task.</a:t>
            </a:r>
          </a:p>
          <a:p>
            <a:r>
              <a:rPr lang="en-US" smtClean="0">
                <a:cs typeface="FreesiaUPC" pitchFamily="34" charset="-34"/>
              </a:rPr>
              <a:t>This could be something such as downloading a file, processing a command.</a:t>
            </a:r>
          </a:p>
          <a:p>
            <a:r>
              <a:rPr lang="en-US" smtClean="0">
                <a:cs typeface="FreesiaUPC" pitchFamily="34" charset="-34"/>
              </a:rPr>
              <a:t>In order to make use of this, you will need some additional JavaScript code to control the progress meter’s current level.</a:t>
            </a:r>
          </a:p>
          <a:p>
            <a:r>
              <a:rPr lang="en-US" smtClean="0">
                <a:cs typeface="FreesiaUPC" pitchFamily="34" charset="-34"/>
              </a:rPr>
              <a:t>If the progress element is unsupported by the browser, the fallback display within its start and end tags.</a:t>
            </a:r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81676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Display a Moving Progress Meter</a:t>
            </a:r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752600"/>
            <a:ext cx="6705600" cy="474027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Caption to a Figure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Place the &lt;figcaption&gt; tag within the &lt;figure&gt; group.</a:t>
            </a:r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209800"/>
            <a:ext cx="675163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Caption to a Figure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Apply styles to the &lt;figure&gt; and &lt;figcaption&gt;</a:t>
            </a: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438400"/>
            <a:ext cx="3378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Caption to a Figure</a:t>
            </a:r>
          </a:p>
        </p:txBody>
      </p:sp>
      <p:pic>
        <p:nvPicPr>
          <p:cNvPr id="17411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676400"/>
            <a:ext cx="6781800" cy="479425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3034</TotalTime>
  <Words>469</Words>
  <Application>Microsoft Office PowerPoint</Application>
  <PresentationFormat>On-screen Show (4:3)</PresentationFormat>
  <Paragraphs>97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Introduction to HTML5</vt:lpstr>
      <vt:lpstr>Display a Fixed-Meter Bar</vt:lpstr>
      <vt:lpstr>Display a Fixed-Meter Bar</vt:lpstr>
      <vt:lpstr>Display a Fixed-Meter Bar</vt:lpstr>
      <vt:lpstr>Display a Moving Progress Meter</vt:lpstr>
      <vt:lpstr>Display a Moving Progress Meter</vt:lpstr>
      <vt:lpstr>Add a Caption to a Figure</vt:lpstr>
      <vt:lpstr>Add a Caption to a Figure</vt:lpstr>
      <vt:lpstr>Add a Caption to a Figure</vt:lpstr>
      <vt:lpstr>Highlight Text</vt:lpstr>
      <vt:lpstr>Highlight Text</vt:lpstr>
      <vt:lpstr>Allow the User to Edit Content</vt:lpstr>
      <vt:lpstr>Allow the User to Edit Content</vt:lpstr>
      <vt:lpstr>Spell-Check User Content</vt:lpstr>
      <vt:lpstr>Spell-Check User Content</vt:lpstr>
    </vt:vector>
  </TitlesOfParts>
  <Company>sKz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Application Development</dc:title>
  <dc:creator>sKzXP</dc:creator>
  <cp:lastModifiedBy>Windows User</cp:lastModifiedBy>
  <cp:revision>468</cp:revision>
  <dcterms:created xsi:type="dcterms:W3CDTF">2011-08-02T15:46:07Z</dcterms:created>
  <dcterms:modified xsi:type="dcterms:W3CDTF">2012-07-13T10:43:52Z</dcterms:modified>
</cp:coreProperties>
</file>