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884" autoAdjust="0"/>
  </p:normalViewPr>
  <p:slideViewPr>
    <p:cSldViewPr showGuides="1"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E0A3C28-A97C-44F8-A0AE-A6DA4DF2DDD2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B22030D-5F7F-401E-ABB7-1775CCA802F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2734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74FD90-632F-4265-A796-45891B9E6192}" type="datetimeFigureOut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DF232C-BA91-454A-B43B-EC4242268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77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F38F0C-FBBE-4D50-9B42-F8B272FB67C1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DB02A1-8510-4A2A-804F-1DD2E7327D8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9480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3E254-7A57-4FD6-A43D-6133AA73A646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868B-ADB0-43C1-8A30-286AEB14BB3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298954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0D8E1-9FA7-42B9-9238-C0D41700C29A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6017D-5555-4CDF-ADA3-0AF5B4F7FCE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936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62011-D47F-4E35-8708-1C84E21B1A4F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C052-1A1D-4B8A-ACEE-F8DEFB0196C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31918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A074-9BA4-4A39-BD87-208C9DA55994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587220-079F-4831-B6A8-77E4BC2AD01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8156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AFBAD7-D582-4DAD-B3AC-616373F8FDAA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E57243-0A02-4C71-BD91-CA04D685421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66602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69EDCD-A9F8-4FD1-AC66-29FD05CDED9D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948966-5F5D-4D0D-9ED2-3E5123DEB5F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271695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62EAE-E0C4-4398-8399-ED13146C49EC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6242-DF37-4E26-BE9D-5CC83228BB7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03078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F6CC-AC21-4E4E-B97D-84B7D4FB9E54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FCD562-4944-427E-B783-67F5AE2B889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65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E97D-41F4-4CB6-963B-FE27B956A21D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A7EB-9EB7-4092-882D-50AB2DC4326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74706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05051B-FC78-4488-90C2-3102ACE40253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B7877CE-D432-48A1-9007-74BDB6622AC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831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926617-6A97-4D86-95BD-5AF87D703D09}" type="datetimeFigureOut">
              <a:rPr lang="th-TH"/>
              <a:pPr>
                <a:defRPr/>
              </a:pPr>
              <a:t>10/07/55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F1BFDF-A2E0-44BF-B3DC-32E533B4F6C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896" r:id="rId6"/>
    <p:sldLayoutId id="2147483903" r:id="rId7"/>
    <p:sldLayoutId id="2147483897" r:id="rId8"/>
    <p:sldLayoutId id="2147483904" r:id="rId9"/>
    <p:sldLayoutId id="2147483898" r:id="rId10"/>
    <p:sldLayoutId id="214748390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HTML5</a:t>
            </a:r>
            <a:endParaRPr lang="th-TH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>
                <a:cs typeface="FreesiaUPC" pitchFamily="34" charset="-34"/>
              </a:rPr>
              <a:t>Styling Text</a:t>
            </a:r>
            <a:endParaRPr lang="th-TH" smtClean="0"/>
          </a:p>
        </p:txBody>
      </p:sp>
      <p:pic>
        <p:nvPicPr>
          <p:cNvPr id="922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Text Alignment</a:t>
            </a:r>
          </a:p>
        </p:txBody>
      </p:sp>
      <p:pic>
        <p:nvPicPr>
          <p:cNvPr id="18435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2363" y="1828800"/>
            <a:ext cx="7134225" cy="40386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the Text Case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use the text-transform property to change the text case for a tag.</a:t>
            </a:r>
          </a:p>
          <a:p>
            <a:r>
              <a:rPr lang="en-US" smtClean="0">
                <a:cs typeface="FreesiaUPC" pitchFamily="34" charset="-34"/>
              </a:rPr>
              <a:t>For example, you may want all &lt;h2&gt; text to appear in all capital letters.</a:t>
            </a: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You can choose from four case value: capitalize, uppercase, lowercase, and none.</a:t>
            </a:r>
          </a:p>
          <a:p>
            <a:r>
              <a:rPr lang="en-US" smtClean="0">
                <a:cs typeface="FreesiaUPC" pitchFamily="34" charset="-34"/>
              </a:rPr>
              <a:t>Use the capitalize value if you want the first character of each word to appear capitalized.</a:t>
            </a:r>
          </a:p>
          <a:p>
            <a:r>
              <a:rPr lang="en-US" smtClean="0">
                <a:cs typeface="FreesiaUPC" pitchFamily="34" charset="-34"/>
              </a:rPr>
              <a:t>The none value cancels any case values the text may have inherited from surrounding HTML tags.</a:t>
            </a:r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71800"/>
            <a:ext cx="457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the Text Case</a:t>
            </a:r>
          </a:p>
        </p:txBody>
      </p:sp>
      <p:pic>
        <p:nvPicPr>
          <p:cNvPr id="20483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7600" y="1814513"/>
            <a:ext cx="7143750" cy="406717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Control Line Spacing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use the line-height property to adjust the spacing, or leading, between lines of text.</a:t>
            </a:r>
          </a:p>
          <a:p>
            <a:r>
              <a:rPr lang="en-US" smtClean="0">
                <a:cs typeface="FreesiaUPC" pitchFamily="34" charset="-34"/>
              </a:rPr>
              <a:t>Adjusting line spacing can make your web page text easier to read.</a:t>
            </a:r>
          </a:p>
          <a:p>
            <a:r>
              <a:rPr lang="en-US" smtClean="0">
                <a:cs typeface="FreesiaUPC" pitchFamily="34" charset="-34"/>
              </a:rPr>
              <a:t>The line spacing value can be specified as a  multiple of the height of the element’s font.</a:t>
            </a:r>
          </a:p>
          <a:p>
            <a:r>
              <a:rPr lang="en-US" smtClean="0">
                <a:cs typeface="FreesiaUPC" pitchFamily="34" charset="-34"/>
              </a:rPr>
              <a:t>It can also be specified as an absolute value or a percentage.</a:t>
            </a:r>
          </a:p>
          <a:p>
            <a:r>
              <a:rPr lang="en-US" smtClean="0">
                <a:cs typeface="FreesiaUPC" pitchFamily="34" charset="-34"/>
              </a:rPr>
              <a:t>Be careful when applying small values because this can result in overlapping lines.</a:t>
            </a:r>
          </a:p>
          <a:p>
            <a:r>
              <a:rPr lang="en-US" smtClean="0">
                <a:cs typeface="FreesiaUPC" pitchFamily="34" charset="-34"/>
              </a:rPr>
              <a:t>Line spacing cannot have a negative value.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Control Line Spacing</a:t>
            </a:r>
          </a:p>
        </p:txBody>
      </p:sp>
      <p:pic>
        <p:nvPicPr>
          <p:cNvPr id="22531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2313" y="1857375"/>
            <a:ext cx="7934325" cy="398145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Control Line Spacing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The above example uses a value of 2.0 to make the spacing two times the current font height.</a:t>
            </a: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You can also set a percentage or an absolute value, such as 10px, for the spacing.</a:t>
            </a:r>
          </a:p>
        </p:txBody>
      </p:sp>
      <p:pic>
        <p:nvPicPr>
          <p:cNvPr id="2355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8" y="1981200"/>
            <a:ext cx="36687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Control Line Spacing</a:t>
            </a:r>
          </a:p>
        </p:txBody>
      </p:sp>
      <p:pic>
        <p:nvPicPr>
          <p:cNvPr id="24579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752600"/>
            <a:ext cx="6330950" cy="44958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Control Letter Spacing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control the spacing between characters, or kerning, using the letter-spacing property.</a:t>
            </a:r>
          </a:p>
          <a:p>
            <a:r>
              <a:rPr lang="en-US" smtClean="0">
                <a:cs typeface="FreesiaUPC" pitchFamily="34" charset="-34"/>
              </a:rPr>
              <a:t>Letter spacing changes the appearance of your text by increasing or condensing the space between letters.</a:t>
            </a:r>
          </a:p>
          <a:p>
            <a:r>
              <a:rPr lang="en-US" smtClean="0">
                <a:cs typeface="FreesiaUPC" pitchFamily="34" charset="-34"/>
              </a:rPr>
              <a:t>You can specify letter spacing in points (pt), pixels (px), millimeters (mm), centimeters (cm), inches (in), picas (pc),         x-height (ex), or em space (em).</a:t>
            </a:r>
          </a:p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Negative values condense the space between letters, with high negative values causing letters to overlap.</a:t>
            </a:r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724400"/>
            <a:ext cx="4322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Control Letter Spacing</a:t>
            </a:r>
          </a:p>
        </p:txBody>
      </p:sp>
      <p:pic>
        <p:nvPicPr>
          <p:cNvPr id="26627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00200"/>
            <a:ext cx="6330950" cy="44958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Background Colors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use the background-color property to change the color that appear behind the context on a page.</a:t>
            </a:r>
          </a:p>
          <a:p>
            <a:r>
              <a:rPr lang="en-US" smtClean="0">
                <a:cs typeface="FreesiaUPC" pitchFamily="34" charset="-34"/>
              </a:rPr>
              <a:t>For example, you can change the background behind text to a fluorescent color to make it appear as if the text has been highlighted with a marker.</a:t>
            </a: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You can specify the color by name, hexadecimal color value.</a:t>
            </a:r>
          </a:p>
          <a:p>
            <a:r>
              <a:rPr lang="en-US" smtClean="0">
                <a:cs typeface="FreesiaUPC" pitchFamily="34" charset="-34"/>
              </a:rPr>
              <a:t>To add a background color to just a few words of a paragraph, you can apply the property using the &lt;span&gt; tag and a CSS class.</a:t>
            </a:r>
          </a:p>
          <a:p>
            <a:r>
              <a:rPr lang="en-US" smtClean="0">
                <a:cs typeface="FreesiaUPC" pitchFamily="34" charset="-34"/>
              </a:rPr>
              <a:t>To add a background color to an entire page, you can apply the property to the &lt;body&gt; tag.</a:t>
            </a:r>
          </a:p>
        </p:txBody>
      </p:sp>
      <p:pic>
        <p:nvPicPr>
          <p:cNvPr id="276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3689350"/>
            <a:ext cx="5410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the Font Size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use the font-size property to change the font size for a document’s text.</a:t>
            </a:r>
          </a:p>
          <a:p>
            <a:r>
              <a:rPr lang="en-US" smtClean="0">
                <a:cs typeface="FreesiaUPC" pitchFamily="34" charset="-34"/>
              </a:rPr>
              <a:t>Instead of going through your document and changing each instance of a tag, you can use the style sheet rule to change the font size for all uses of the tag in your document.</a:t>
            </a: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The font-size property accepts a variety of measurement units.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4724400"/>
          <a:ext cx="7543800" cy="14827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Points(</a:t>
                      </a:r>
                      <a:r>
                        <a:rPr lang="en-US" sz="1800" b="1" dirty="0" err="1" smtClean="0"/>
                        <a:t>pt</a:t>
                      </a:r>
                      <a:r>
                        <a:rPr lang="en-US" sz="1800" b="1" dirty="0" smtClean="0"/>
                        <a:t>)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Pixels(</a:t>
                      </a:r>
                      <a:r>
                        <a:rPr lang="en-US" sz="1800" b="1" dirty="0" err="1" smtClean="0"/>
                        <a:t>px</a:t>
                      </a:r>
                      <a:r>
                        <a:rPr lang="en-US" sz="1800" b="1" dirty="0" smtClean="0"/>
                        <a:t>)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Millimeters(mm)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Centimeters(cm)</a:t>
                      </a:r>
                      <a:endParaRPr lang="en-US" sz="1800" b="1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Inches(in)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Picas(pc)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X-height(ex)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Em</a:t>
                      </a:r>
                      <a:r>
                        <a:rPr lang="en-US" sz="1800" b="1" dirty="0" smtClean="0"/>
                        <a:t> space(</a:t>
                      </a:r>
                      <a:r>
                        <a:rPr lang="en-US" sz="1800" b="1" dirty="0" err="1" smtClean="0"/>
                        <a:t>em</a:t>
                      </a:r>
                      <a:r>
                        <a:rPr lang="en-US" sz="1800" b="1" dirty="0" smtClean="0"/>
                        <a:t>)</a:t>
                      </a:r>
                      <a:endParaRPr lang="en-US" sz="1800" b="1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xx-small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x-small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small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medium</a:t>
                      </a:r>
                      <a:endParaRPr lang="en-US" sz="1800" b="1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large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x-large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xx-large</a:t>
                      </a:r>
                      <a:endParaRPr lang="en-US" sz="1800" b="1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00" marB="45700"/>
                </a:tc>
              </a:tr>
            </a:tbl>
          </a:graphicData>
        </a:graphic>
      </p:graphicFrame>
      <p:pic>
        <p:nvPicPr>
          <p:cNvPr id="1027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3657600"/>
            <a:ext cx="30892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Background Colors</a:t>
            </a:r>
          </a:p>
        </p:txBody>
      </p:sp>
      <p:pic>
        <p:nvPicPr>
          <p:cNvPr id="28675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514600"/>
            <a:ext cx="8153400" cy="20193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Background Colors</a:t>
            </a:r>
          </a:p>
        </p:txBody>
      </p:sp>
      <p:pic>
        <p:nvPicPr>
          <p:cNvPr id="29699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9238" y="1600200"/>
            <a:ext cx="6340475" cy="44958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Background Colors to a Page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a style sheet for the page to the &lt;body&gt; tag.</a:t>
            </a:r>
          </a:p>
        </p:txBody>
      </p:sp>
      <p:pic>
        <p:nvPicPr>
          <p:cNvPr id="307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4864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38413"/>
            <a:ext cx="6000750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Add Background Colors to a Page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use the background property to apply a background color.</a:t>
            </a: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The difference between the background and background-color properties is that you can use background to specify additional style information such as an image to display in the background.</a:t>
            </a:r>
          </a:p>
        </p:txBody>
      </p:sp>
      <p:pic>
        <p:nvPicPr>
          <p:cNvPr id="317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2514600"/>
            <a:ext cx="535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Style a Bulleted List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add style rules to bulleted lists on your pages to change the shapes of the bullets or remove the bullets.</a:t>
            </a:r>
          </a:p>
          <a:p>
            <a:r>
              <a:rPr lang="en-US" smtClean="0">
                <a:cs typeface="FreesiaUPC" pitchFamily="34" charset="-34"/>
              </a:rPr>
              <a:t>You can also change how the list items are formatted so that they appear in a horizontal line across the page instead of as a vertical list.</a:t>
            </a:r>
          </a:p>
          <a:p>
            <a:r>
              <a:rPr lang="en-US" smtClean="0">
                <a:cs typeface="FreesiaUPC" pitchFamily="34" charset="-34"/>
              </a:rPr>
              <a:t>These CSS techniques are often used when creating navigation links on a page.</a:t>
            </a:r>
          </a:p>
          <a:p>
            <a:r>
              <a:rPr lang="en-US" smtClean="0">
                <a:cs typeface="FreesiaUPC" pitchFamily="34" charset="-34"/>
              </a:rPr>
              <a:t>Navigation links are commonly defined as a list of unordered links using the &lt;ul&gt; tag.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Style a Bulleted List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Define a CSS class for the &lt;ul&gt; and &lt;li&gt; tags.</a:t>
            </a:r>
          </a:p>
          <a:p>
            <a:endParaRPr lang="en-US" smtClean="0">
              <a:cs typeface="FreesiaUPC" pitchFamily="34" charset="-34"/>
            </a:endParaRP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Available bullet types are disc, circle, square, and none.</a:t>
            </a:r>
          </a:p>
        </p:txBody>
      </p:sp>
      <p:pic>
        <p:nvPicPr>
          <p:cNvPr id="3379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81400"/>
            <a:ext cx="6691313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5865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Style a Bulleted List</a:t>
            </a:r>
          </a:p>
        </p:txBody>
      </p:sp>
      <p:pic>
        <p:nvPicPr>
          <p:cNvPr id="34819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9238" y="1600200"/>
            <a:ext cx="6340475" cy="44958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Style a Bulleted List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create your own custom bullets in an image editor, save them as images, and apply them to your bulleted lists.</a:t>
            </a: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This style replaces the default list bullets with the image.</a:t>
            </a:r>
          </a:p>
          <a:p>
            <a:r>
              <a:rPr lang="en-US" smtClean="0">
                <a:cs typeface="FreesiaUPC" pitchFamily="34" charset="-34"/>
              </a:rPr>
              <a:t>The web browser looks for the image in the same directory as the style sheet.</a:t>
            </a:r>
          </a:p>
          <a:p>
            <a:r>
              <a:rPr lang="en-US" smtClean="0">
                <a:cs typeface="FreesiaUPC" pitchFamily="34" charset="-34"/>
              </a:rPr>
              <a:t>You can add images/ to the beginning of the image file name to have the browser look in an images subfolder.</a:t>
            </a:r>
          </a:p>
        </p:txBody>
      </p:sp>
      <p:pic>
        <p:nvPicPr>
          <p:cNvPr id="3584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514600"/>
            <a:ext cx="72866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Indent Text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indent the first line in a paragraph using the text-indent property in a style rule.</a:t>
            </a:r>
          </a:p>
          <a:p>
            <a:endParaRPr lang="en-US" smtClean="0">
              <a:cs typeface="FreesiaUPC" pitchFamily="34" charset="-34"/>
            </a:endParaRPr>
          </a:p>
          <a:p>
            <a:r>
              <a:rPr lang="en-US" smtClean="0">
                <a:cs typeface="FreesiaUPC" pitchFamily="34" charset="-34"/>
              </a:rPr>
              <a:t>You can set the indentation as a specific measurement value or as a percentage of the overall text block width.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0"/>
            <a:ext cx="45720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the Color of Text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use the color property to change the color of text in your web page.</a:t>
            </a:r>
          </a:p>
          <a:p>
            <a:r>
              <a:rPr lang="en-US" smtClean="0">
                <a:cs typeface="FreesiaUPC" pitchFamily="34" charset="-34"/>
              </a:rPr>
              <a:t>You can specify a recognized color name, a hexadecimal color value, or an RGB value.</a:t>
            </a:r>
          </a:p>
          <a:p>
            <a:r>
              <a:rPr lang="en-US" smtClean="0">
                <a:cs typeface="FreesiaUPC" pitchFamily="34" charset="-34"/>
              </a:rPr>
              <a:t>You can change the text color to make it match the theme of your website.</a:t>
            </a:r>
          </a:p>
          <a:p>
            <a:r>
              <a:rPr lang="en-US" smtClean="0">
                <a:cs typeface="FreesiaUPC" pitchFamily="34" charset="-34"/>
              </a:rPr>
              <a:t>You can use color to emphasize important content, such as alert text or error message.</a:t>
            </a:r>
          </a:p>
        </p:txBody>
      </p:sp>
      <p:pic>
        <p:nvPicPr>
          <p:cNvPr id="1229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29200"/>
            <a:ext cx="41957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the Color of Text</a:t>
            </a:r>
          </a:p>
        </p:txBody>
      </p:sp>
      <p:pic>
        <p:nvPicPr>
          <p:cNvPr id="13315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1413" y="1833563"/>
            <a:ext cx="7096125" cy="402907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the Color of Text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Hexadecimals codes can be used to generate millions of different colors.</a:t>
            </a:r>
          </a:p>
          <a:p>
            <a:r>
              <a:rPr lang="en-US" smtClean="0">
                <a:cs typeface="FreesiaUPC" pitchFamily="34" charset="-34"/>
              </a:rPr>
              <a:t>The three pairs of digits or letters after the # control the amount of red, green, and blue in the color, respectively.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251200"/>
          <a:ext cx="76200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438400"/>
                <a:gridCol w="1371600"/>
                <a:gridCol w="2438400"/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Color Name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Hexadecimal Value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Color Name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Hexadecimal Value</a:t>
                      </a:r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Aqua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#00FFFF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Navy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#000080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Black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#000000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Olive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#808000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Blue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#0000FF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Purple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#800080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Fuchsia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#FF00FF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Red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#FF0000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Gray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#808080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Silver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#C0C0C0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Green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#008000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Teal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#008080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Lime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#00FF00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White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#FFFFFF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Maroon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#800000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Yellow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#FFFF00</a:t>
                      </a:r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the Font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specify a font by name in the font-family property.</a:t>
            </a:r>
          </a:p>
          <a:p>
            <a:r>
              <a:rPr lang="en-US" smtClean="0">
                <a:cs typeface="FreesiaUPC" pitchFamily="34" charset="-34"/>
              </a:rPr>
              <a:t>Because not all fonts are available on all computers, you can designate a second or third font choice.</a:t>
            </a:r>
          </a:p>
          <a:p>
            <a:r>
              <a:rPr lang="en-US" smtClean="0">
                <a:cs typeface="FreesiaUPC" pitchFamily="34" charset="-34"/>
              </a:rPr>
              <a:t>That way, if the computer does not have the first choice installed, the browser tries to display the next choice instead.</a:t>
            </a:r>
          </a:p>
          <a:p>
            <a:r>
              <a:rPr lang="en-US" smtClean="0">
                <a:cs typeface="FreesiaUPC" pitchFamily="34" charset="-34"/>
              </a:rPr>
              <a:t>For best results, assign multiple font choices and be sure to include a common font, such as Arial, Verdana, Courier, or Times New Roman.</a:t>
            </a:r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65700"/>
            <a:ext cx="74390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the Font</a:t>
            </a:r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2363" y="1828800"/>
            <a:ext cx="7134225" cy="40386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Change Text Alignment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>
                <a:cs typeface="FreesiaUPC" pitchFamily="34" charset="-34"/>
              </a:rPr>
              <a:t>You can control the horizontal positioning of blocks of text in your page using the text-align property.</a:t>
            </a:r>
          </a:p>
          <a:p>
            <a:r>
              <a:rPr lang="en-US" smtClean="0">
                <a:cs typeface="FreesiaUPC" pitchFamily="34" charset="-34"/>
              </a:rPr>
              <a:t>You can use this technique to align paragraphs, headings, tables, and other elements.</a:t>
            </a:r>
          </a:p>
          <a:p>
            <a:r>
              <a:rPr lang="en-US" smtClean="0">
                <a:cs typeface="FreesiaUPC" pitchFamily="34" charset="-34"/>
              </a:rPr>
              <a:t>You can align text to the left or right, center the text, or create justified text.</a:t>
            </a:r>
          </a:p>
          <a:p>
            <a:r>
              <a:rPr lang="en-US" smtClean="0">
                <a:cs typeface="FreesiaUPC" pitchFamily="34" charset="-34"/>
              </a:rPr>
              <a:t>By default, most browsers align text to the left.</a:t>
            </a: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48200"/>
            <a:ext cx="40433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2415</TotalTime>
  <Words>1189</Words>
  <Application>Microsoft Office PowerPoint</Application>
  <PresentationFormat>On-screen Show (4:3)</PresentationFormat>
  <Paragraphs>146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Introduction to HTML5</vt:lpstr>
      <vt:lpstr>Change the Font Size</vt:lpstr>
      <vt:lpstr>Indent Text</vt:lpstr>
      <vt:lpstr>Change the Color of Text</vt:lpstr>
      <vt:lpstr>Change the Color of Text</vt:lpstr>
      <vt:lpstr>Change the Color of Text</vt:lpstr>
      <vt:lpstr>Change the Font</vt:lpstr>
      <vt:lpstr>Change the Font</vt:lpstr>
      <vt:lpstr>Change Text Alignment</vt:lpstr>
      <vt:lpstr>Change Text Alignment</vt:lpstr>
      <vt:lpstr>Change the Text Case</vt:lpstr>
      <vt:lpstr>Change the Text Case</vt:lpstr>
      <vt:lpstr>Control Line Spacing</vt:lpstr>
      <vt:lpstr>Control Line Spacing</vt:lpstr>
      <vt:lpstr>Control Line Spacing</vt:lpstr>
      <vt:lpstr>Control Line Spacing</vt:lpstr>
      <vt:lpstr>Control Letter Spacing</vt:lpstr>
      <vt:lpstr>Control Letter Spacing</vt:lpstr>
      <vt:lpstr>Add Background Colors</vt:lpstr>
      <vt:lpstr>Add Background Colors</vt:lpstr>
      <vt:lpstr>Add Background Colors</vt:lpstr>
      <vt:lpstr>Add Background Colors to a Page</vt:lpstr>
      <vt:lpstr>Add Background Colors to a Page</vt:lpstr>
      <vt:lpstr>Style a Bulleted List</vt:lpstr>
      <vt:lpstr>Style a Bulleted List</vt:lpstr>
      <vt:lpstr>Style a Bulleted List</vt:lpstr>
      <vt:lpstr>Style a Bulleted List</vt:lpstr>
    </vt:vector>
  </TitlesOfParts>
  <Company>sKz Community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Application Development</dc:title>
  <dc:creator>sKzXP</dc:creator>
  <cp:lastModifiedBy>Windows User</cp:lastModifiedBy>
  <cp:revision>288</cp:revision>
  <dcterms:created xsi:type="dcterms:W3CDTF">2011-08-02T15:46:07Z</dcterms:created>
  <dcterms:modified xsi:type="dcterms:W3CDTF">2012-07-10T08:50:40Z</dcterms:modified>
</cp:coreProperties>
</file>